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4"/>
    <p:sldMasterId id="214748374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Montserrat Ligh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font" Target="fonts/Montserrat-boldItalic.fntdata"/><Relationship Id="rId22" Type="http://schemas.openxmlformats.org/officeDocument/2006/relationships/font" Target="fonts/MontserratLight-bold.fntdata"/><Relationship Id="rId21" Type="http://schemas.openxmlformats.org/officeDocument/2006/relationships/font" Target="fonts/MontserratLight-regular.fntdata"/><Relationship Id="rId24" Type="http://schemas.openxmlformats.org/officeDocument/2006/relationships/font" Target="fonts/MontserratLight-boldItalic.fntdata"/><Relationship Id="rId23" Type="http://schemas.openxmlformats.org/officeDocument/2006/relationships/font" Target="fonts/Montserrat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5954a8a201_2_9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5954a8a201_2_9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fd42066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fd42066f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28d534745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28d534745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34247d26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34247d26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migration is the process of transferring digital assets, such as data and applications, in and out of cloud environments. The most common type of cloud migration involves shifting enterprise assets from on-premise data centers to the cloud. However, there are other types.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When enterprise assets are already located in the cloud, and the enterprise shifts the information to a different cloud, the process is called cloud-to-cloud migration. Enterprises can also perform a reverse cloud migration, and shift assets from the cloud to a local data center.</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34247d26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34247d26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Less operating costs </a:t>
            </a:r>
            <a:r>
              <a:rPr lang="en-GB"/>
              <a:t>- enterprises deploying assets to the cloud do not need to set up and manage their own data centers. This significantly reduces overhead typically allocated for hardware and in-house IT.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Faster time to market</a:t>
            </a:r>
            <a:r>
              <a:rPr lang="en-GB"/>
              <a:t> - cloud vendors provide ready-made automation tools and features that enable enterprises to shorten deployment cycles and quickly release new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Scalability and utilization </a:t>
            </a:r>
            <a:r>
              <a:rPr lang="en-GB"/>
              <a:t>- traditional on-premise systems were designed for peak loads, utilizing less than 20% of their capacity. Cloud platforms enable enterprises to consume only the resources needed during each period.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Reducing upfront costs for new projects </a:t>
            </a:r>
            <a:r>
              <a:rPr lang="en-GB"/>
              <a:t>- cloud computing models offer flexible payment options, like “pay-as-you-go”, reducing upfront investment in licensing and hardware.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Application modernisation</a:t>
            </a:r>
            <a:r>
              <a:rPr lang="en-GB"/>
              <a:t> - cloud vendors offer services and technologies that help enterprises modernise development and IT processes and create agile and efficient pipelines.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34247d264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34247d264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Rehosting (Lift and Shift)</a:t>
            </a:r>
            <a:endParaRPr b="1">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Rehosting is a cloud migration strategy that involves “lifting” applications, data, as well as physical and virtual servers, from one location, and “shifting” the assets into another location, without making changes to the migrated assets.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 is possible to lift and shift assets only when the migrated assets are compatible with the new environment.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Replatforming</a:t>
            </a:r>
            <a:endParaRPr b="1">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Replatforming is a cloud migration strategy that involves making minor changes to the codebase before migrating from one location to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Typically, re-platforming is performed to ensure the asset performs optimally when placed in the new environment or adding new features. Enterprises choose re-platforming because it is often a cost-effective strategy. However, if the scope changes during the implementation, overhead might accumulate due to excessive modifications.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Repurchasing</a:t>
            </a:r>
            <a:endParaRPr b="1">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Repurchasing is a cloud migration strategy that involves discontinuing existing legacy systems in favor of using a cloud-based service. This process might involve repurposing services on new platforms and ending previous licensing.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Enterprises choose to repurchase when their legacy system is not compatible with the target cloud environment and business needs require a change.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Refactoring</a:t>
            </a:r>
            <a:endParaRPr b="1">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Refactoring is a cloud migration strategy that involves modifying the entire codebase. The goal is to ensure the asset is completely compatible with the new target environment, before making the move to the cloud.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Enterprises typically choose this strategy when the application is business or mission-critical, but a move to the cloud is necessary.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Retiring</a:t>
            </a:r>
            <a:endParaRPr b="1">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Retiring is a decision to discontinue the use of certain datasets and applications, typically when the assets no longer justify their cost. When enterprises plan a migration implementation, they assess existing assets, as well as the scope of the project. To reduce costs, migration complexity, and security risks, enterprises might decide to retire certain assets.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Retaining</a:t>
            </a:r>
            <a:endParaRPr b="1">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Retaining is a decision to keep certain digital assets, rather than retiring them. In this case, if the asset is not compatible with the main target cloud environment, the enterprise might decide to implement a hybrid cloud strategy. Enterprises decide to retain assets for technical, security, compliance, or economical purposes.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34247d26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34247d26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34247d264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34247d264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Public Cloud - </a:t>
            </a:r>
            <a:r>
              <a:rPr lang="en-GB"/>
              <a:t>The public cloud makes it possible for anybody to access systems and services. The public cloud may be less secure as it is open for everyone. The public cloud is one in which cloud infrastructure services are provided over the internet to the general people or major industry groups.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Advantages of the public cloud model: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Minimal Investment: Because it is a pay-per-use service, there is no substantial upfront fee, making it excellent for enterprises that require immediate access to resources.</a:t>
            </a:r>
            <a:endParaRPr/>
          </a:p>
          <a:p>
            <a:pPr indent="-298450" lvl="0" marL="457200" rtl="0" algn="l">
              <a:spcBef>
                <a:spcPts val="0"/>
              </a:spcBef>
              <a:spcAft>
                <a:spcPts val="0"/>
              </a:spcAft>
              <a:buSzPts val="1100"/>
              <a:buChar char="-"/>
            </a:pPr>
            <a:r>
              <a:rPr lang="en-GB"/>
              <a:t>No setup cost: The entire infrastructure is fully subsidized by the cloud service providers, thus there is no need to set up any hardware.</a:t>
            </a:r>
            <a:endParaRPr/>
          </a:p>
          <a:p>
            <a:pPr indent="-298450" lvl="0" marL="457200" rtl="0" algn="l">
              <a:spcBef>
                <a:spcPts val="0"/>
              </a:spcBef>
              <a:spcAft>
                <a:spcPts val="0"/>
              </a:spcAft>
              <a:buSzPts val="1100"/>
              <a:buChar char="-"/>
            </a:pPr>
            <a:r>
              <a:rPr lang="en-GB"/>
              <a:t>Infrastructure Management is not required: Using the public cloud does not necessitate infrastructure management.</a:t>
            </a:r>
            <a:endParaRPr/>
          </a:p>
          <a:p>
            <a:pPr indent="-298450" lvl="0" marL="457200" rtl="0" algn="l">
              <a:spcBef>
                <a:spcPts val="0"/>
              </a:spcBef>
              <a:spcAft>
                <a:spcPts val="0"/>
              </a:spcAft>
              <a:buSzPts val="1100"/>
              <a:buChar char="-"/>
            </a:pPr>
            <a:r>
              <a:rPr lang="en-GB"/>
              <a:t>No maintenance: The maintenance work is done by the service provider (Not users).</a:t>
            </a:r>
            <a:endParaRPr/>
          </a:p>
          <a:p>
            <a:pPr indent="-298450" lvl="0" marL="457200" rtl="0" algn="l">
              <a:spcBef>
                <a:spcPts val="0"/>
              </a:spcBef>
              <a:spcAft>
                <a:spcPts val="0"/>
              </a:spcAft>
              <a:buSzPts val="1100"/>
              <a:buChar char="-"/>
            </a:pPr>
            <a:r>
              <a:rPr lang="en-GB"/>
              <a:t>Dynamic Scalability: To fulfill your company’s needs, on-demand resources are accessible.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Private Cloud </a:t>
            </a:r>
            <a:r>
              <a:rPr lang="en-GB"/>
              <a:t>- The private cloud deployment model is the exact opposite of the public cloud deployment model. It’s a one-on-one environment for a single user (customer). There is no need to share your hardware with anyone else. The distinction between private and public cloud is in how you handle all of the hardware.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Advantages of the private cloud model: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Better Control: You are the sole owner of the property. You gain complete command over service integration, IT operations, policies, and user behavior. </a:t>
            </a:r>
            <a:endParaRPr/>
          </a:p>
          <a:p>
            <a:pPr indent="-298450" lvl="0" marL="457200" rtl="0" algn="l">
              <a:spcBef>
                <a:spcPts val="0"/>
              </a:spcBef>
              <a:spcAft>
                <a:spcPts val="0"/>
              </a:spcAft>
              <a:buSzPts val="1100"/>
              <a:buChar char="-"/>
            </a:pPr>
            <a:r>
              <a:rPr lang="en-GB"/>
              <a:t>Data Security and Privacy: It’s suitable for storing corporate information to which only authorized staff have access. By segmenting resources within the same infrastructure, improved access and security can be achieved.</a:t>
            </a:r>
            <a:endParaRPr/>
          </a:p>
          <a:p>
            <a:pPr indent="-298450" lvl="0" marL="457200" rtl="0" algn="l">
              <a:spcBef>
                <a:spcPts val="0"/>
              </a:spcBef>
              <a:spcAft>
                <a:spcPts val="0"/>
              </a:spcAft>
              <a:buSzPts val="1100"/>
              <a:buChar char="-"/>
            </a:pPr>
            <a:r>
              <a:rPr lang="en-GB"/>
              <a:t>Supports Legacy Systems: This approach is designed to work with legacy systems that are unable to access the public cloud. </a:t>
            </a:r>
            <a:endParaRPr/>
          </a:p>
          <a:p>
            <a:pPr indent="-298450" lvl="0" marL="457200" rtl="0" algn="l">
              <a:spcBef>
                <a:spcPts val="0"/>
              </a:spcBef>
              <a:spcAft>
                <a:spcPts val="0"/>
              </a:spcAft>
              <a:buSzPts val="1100"/>
              <a:buChar char="-"/>
            </a:pPr>
            <a:r>
              <a:rPr lang="en-GB"/>
              <a:t>Customization: Unlike a public cloud deployment, a private cloud allows a company to tailor its solution to meet its specific needs.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Hybrid</a:t>
            </a:r>
            <a:r>
              <a:rPr lang="en-GB"/>
              <a:t> - By bridging the public and private worlds with a layer of proprietary software, hybrid cloud computing gives the best of both worlds. With a hybrid solution, you may host the app in a safe environment while taking advantage of the public cloud’s cost savings.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Advantages of the hybrid cloud model: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Flexibility and control: Businesses with more flexibility can design personalized solutions that meet their particular needs.</a:t>
            </a:r>
            <a:endParaRPr/>
          </a:p>
          <a:p>
            <a:pPr indent="-298450" lvl="0" marL="457200" rtl="0" algn="l">
              <a:spcBef>
                <a:spcPts val="0"/>
              </a:spcBef>
              <a:spcAft>
                <a:spcPts val="0"/>
              </a:spcAft>
              <a:buSzPts val="1100"/>
              <a:buChar char="-"/>
            </a:pPr>
            <a:r>
              <a:rPr lang="en-GB"/>
              <a:t>Cost: Because public clouds provide for scalability, you’ll only be responsible for paying for the extra capacity if you require it.</a:t>
            </a:r>
            <a:endParaRPr/>
          </a:p>
          <a:p>
            <a:pPr indent="-298450" lvl="0" marL="457200" rtl="0" algn="l">
              <a:spcBef>
                <a:spcPts val="0"/>
              </a:spcBef>
              <a:spcAft>
                <a:spcPts val="0"/>
              </a:spcAft>
              <a:buSzPts val="1100"/>
              <a:buChar char="-"/>
            </a:pPr>
            <a:r>
              <a:rPr lang="en-GB"/>
              <a:t>Security: Because data is properly separated, the chances of data theft by attackers are considerably reduced.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Community Cloud</a:t>
            </a:r>
            <a:r>
              <a:rPr lang="en-GB"/>
              <a:t> - It allows systems and services to be accessible by a group of organizations. It is a distributed system that is created by integrating the services of different clouds to address the specific needs of a community, industry, or business. The infrastructure of the community could be shared between the organization which has shared concerns or tasks. It is generally managed by a third party or by the combination of one or more organizations in the community.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Advantages of the community cloud model: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Cost Effective: It is cost-effective because the cloud is shared by multiple organizations or communities.</a:t>
            </a:r>
            <a:endParaRPr/>
          </a:p>
          <a:p>
            <a:pPr indent="-298450" lvl="0" marL="457200" rtl="0" algn="l">
              <a:spcBef>
                <a:spcPts val="0"/>
              </a:spcBef>
              <a:spcAft>
                <a:spcPts val="0"/>
              </a:spcAft>
              <a:buSzPts val="1100"/>
              <a:buChar char="-"/>
            </a:pPr>
            <a:r>
              <a:rPr lang="en-GB"/>
              <a:t>Security: Community cloud provides better security.</a:t>
            </a:r>
            <a:endParaRPr/>
          </a:p>
          <a:p>
            <a:pPr indent="-298450" lvl="0" marL="457200" rtl="0" algn="l">
              <a:spcBef>
                <a:spcPts val="0"/>
              </a:spcBef>
              <a:spcAft>
                <a:spcPts val="0"/>
              </a:spcAft>
              <a:buSzPts val="1100"/>
              <a:buChar char="-"/>
            </a:pPr>
            <a:r>
              <a:rPr lang="en-GB"/>
              <a:t>Shared resources: It allows you to share resources, infrastructure, etc. with multiple organizations.</a:t>
            </a:r>
            <a:endParaRPr/>
          </a:p>
          <a:p>
            <a:pPr indent="-298450" lvl="0" marL="457200" rtl="0" algn="l">
              <a:spcBef>
                <a:spcPts val="0"/>
              </a:spcBef>
              <a:spcAft>
                <a:spcPts val="0"/>
              </a:spcAft>
              <a:buSzPts val="1100"/>
              <a:buChar char="-"/>
            </a:pPr>
            <a:r>
              <a:rPr lang="en-GB"/>
              <a:t>Collaboration and data sharing: It is suitable for both collaboration and data sharing.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Multi-Cloud</a:t>
            </a:r>
            <a:r>
              <a:rPr lang="en-GB"/>
              <a:t> - We’re talking about employing multiple cloud providers at the same time under this paradigm, as the name implies. It’s similar to the hybrid cloud deployment approach, which combines public and private cloud resources. Instead of merging private and public clouds, multi-cloud uses many public clouds. Although public cloud providers provide numerous tools to improve the reliability of their services, mishaps still occur. It’s quite rare that two distinct clouds would have an incident at the same moment. As a result, multi-cloud deployment improves the high availability of your services even more.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Advantages of a multi-cloud model: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You can mix and match the best features of each cloud provider’s services to suit the demands of your apps, workloads, and business by choosing different cloud providers. </a:t>
            </a:r>
            <a:endParaRPr/>
          </a:p>
          <a:p>
            <a:pPr indent="-298450" lvl="0" marL="457200" rtl="0" algn="l">
              <a:spcBef>
                <a:spcPts val="0"/>
              </a:spcBef>
              <a:spcAft>
                <a:spcPts val="0"/>
              </a:spcAft>
              <a:buSzPts val="1100"/>
              <a:buChar char="-"/>
            </a:pPr>
            <a:r>
              <a:rPr lang="en-GB"/>
              <a:t>Reduced Latency: To reduce latency and improve user experience, you can choose cloud regions and zones that are close to your clients. </a:t>
            </a:r>
            <a:endParaRPr/>
          </a:p>
          <a:p>
            <a:pPr indent="-298450" lvl="0" marL="457200" rtl="0" algn="l">
              <a:spcBef>
                <a:spcPts val="0"/>
              </a:spcBef>
              <a:spcAft>
                <a:spcPts val="0"/>
              </a:spcAft>
              <a:buSzPts val="1100"/>
              <a:buChar char="-"/>
            </a:pPr>
            <a:r>
              <a:rPr lang="en-GB"/>
              <a:t>High availability of service: It’s quite rare that two distinct clouds would have an incident at the same moment. So, the multi-cloud deployment improves the high availability of your services.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3443cdbfa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3443cdbfa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34247d264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34247d264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esentation title">
  <p:cSld name="1_Presentation title">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8" name="Google Shape;58;p14"/>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 name="Google Shape;59;p14"/>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0" name="Google Shape;60;p14"/>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61" name="Google Shape;61;p14"/>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ighlight and two columns">
  <p:cSld name="1_Highlight and two columns">
    <p:spTree>
      <p:nvGrpSpPr>
        <p:cNvPr id="62" name="Shape 62"/>
        <p:cNvGrpSpPr/>
        <p:nvPr/>
      </p:nvGrpSpPr>
      <p:grpSpPr>
        <a:xfrm>
          <a:off x="0" y="0"/>
          <a:ext cx="0" cy="0"/>
          <a:chOff x="0" y="0"/>
          <a:chExt cx="0" cy="0"/>
        </a:xfrm>
      </p:grpSpPr>
      <p:sp>
        <p:nvSpPr>
          <p:cNvPr id="63" name="Google Shape;63;p15"/>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67" name="Google Shape;67;p15"/>
          <p:cNvSpPr txBox="1"/>
          <p:nvPr>
            <p:ph idx="1" type="body"/>
          </p:nvPr>
        </p:nvSpPr>
        <p:spPr>
          <a:xfrm>
            <a:off x="3175396" y="1645595"/>
            <a:ext cx="2845762"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 name="Google Shape;68;p15"/>
          <p:cNvSpPr txBox="1"/>
          <p:nvPr>
            <p:ph idx="2" type="body"/>
          </p:nvPr>
        </p:nvSpPr>
        <p:spPr>
          <a:xfrm>
            <a:off x="6090849" y="1645595"/>
            <a:ext cx="2845762"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15"/>
          <p:cNvSpPr txBox="1"/>
          <p:nvPr>
            <p:ph idx="3" type="body"/>
          </p:nvPr>
        </p:nvSpPr>
        <p:spPr>
          <a:xfrm>
            <a:off x="211792" y="1645595"/>
            <a:ext cx="2792156"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p:cSld name="1_Contents">
    <p:bg>
      <p:bgPr>
        <a:solidFill>
          <a:schemeClr val="accent1"/>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6"/>
          <p:cNvSpPr txBox="1"/>
          <p:nvPr>
            <p:ph idx="1" type="body"/>
          </p:nvPr>
        </p:nvSpPr>
        <p:spPr>
          <a:xfrm>
            <a:off x="211792"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dk1"/>
              </a:buClr>
              <a:buSzPts val="1300"/>
              <a:buFont typeface="Calibri"/>
              <a:buAutoNum type="arabicPeriod"/>
              <a:defRPr sz="1300"/>
            </a:lvl1pPr>
            <a:lvl2pPr indent="-311150" lvl="1" marL="914400" algn="l">
              <a:lnSpc>
                <a:spcPct val="100000"/>
              </a:lnSpc>
              <a:spcBef>
                <a:spcPts val="1300"/>
              </a:spcBef>
              <a:spcAft>
                <a:spcPts val="0"/>
              </a:spcAft>
              <a:buClr>
                <a:schemeClr val="dk1"/>
              </a:buClr>
              <a:buSzPts val="1300"/>
              <a:buFont typeface="Calibri"/>
              <a:buAutoNum type="arabicPeriod"/>
              <a:defRPr sz="1300"/>
            </a:lvl2pPr>
            <a:lvl3pPr indent="-311150" lvl="2" marL="1371600" algn="l">
              <a:lnSpc>
                <a:spcPct val="100000"/>
              </a:lnSpc>
              <a:spcBef>
                <a:spcPts val="1300"/>
              </a:spcBef>
              <a:spcAft>
                <a:spcPts val="0"/>
              </a:spcAft>
              <a:buClr>
                <a:schemeClr val="dk1"/>
              </a:buClr>
              <a:buSzPts val="1300"/>
              <a:buFont typeface="Calibri"/>
              <a:buAutoNum type="arabicPeriod"/>
              <a:defRPr sz="1300"/>
            </a:lvl3pPr>
            <a:lvl4pPr indent="-311150" lvl="3" marL="1828800" algn="l">
              <a:lnSpc>
                <a:spcPct val="100000"/>
              </a:lnSpc>
              <a:spcBef>
                <a:spcPts val="1300"/>
              </a:spcBef>
              <a:spcAft>
                <a:spcPts val="0"/>
              </a:spcAft>
              <a:buClr>
                <a:schemeClr val="dk1"/>
              </a:buClr>
              <a:buSzPts val="1300"/>
              <a:buFont typeface="Calibri"/>
              <a:buAutoNum type="arabicPeriod"/>
              <a:defRPr sz="1300"/>
            </a:lvl4pPr>
            <a:lvl5pPr indent="-311150" lvl="4" marL="2286000" algn="l">
              <a:lnSpc>
                <a:spcPct val="100000"/>
              </a:lnSpc>
              <a:spcBef>
                <a:spcPts val="1300"/>
              </a:spcBef>
              <a:spcAft>
                <a:spcPts val="0"/>
              </a:spcAft>
              <a:buClr>
                <a:schemeClr val="dk1"/>
              </a:buClr>
              <a:buSzPts val="1300"/>
              <a:buFont typeface="Calibri"/>
              <a:buAutoNum type="arabicPeriod"/>
              <a:defRPr sz="1300"/>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 name="Google Shape;73;p1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76" name="Google Shape;76;p16"/>
          <p:cNvSpPr txBox="1"/>
          <p:nvPr>
            <p:ph idx="2" type="body"/>
          </p:nvPr>
        </p:nvSpPr>
        <p:spPr>
          <a:xfrm>
            <a:off x="3150604"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dk1"/>
              </a:buClr>
              <a:buSzPts val="1300"/>
              <a:buFont typeface="Calibri"/>
              <a:buAutoNum type="arabicPeriod"/>
              <a:defRPr sz="1300"/>
            </a:lvl1pPr>
            <a:lvl2pPr indent="-311150" lvl="1" marL="914400" algn="l">
              <a:lnSpc>
                <a:spcPct val="100000"/>
              </a:lnSpc>
              <a:spcBef>
                <a:spcPts val="1300"/>
              </a:spcBef>
              <a:spcAft>
                <a:spcPts val="0"/>
              </a:spcAft>
              <a:buClr>
                <a:schemeClr val="dk1"/>
              </a:buClr>
              <a:buSzPts val="1300"/>
              <a:buFont typeface="Calibri"/>
              <a:buAutoNum type="arabicPeriod"/>
              <a:defRPr sz="1300"/>
            </a:lvl2pPr>
            <a:lvl3pPr indent="-311150" lvl="2" marL="1371600" algn="l">
              <a:lnSpc>
                <a:spcPct val="100000"/>
              </a:lnSpc>
              <a:spcBef>
                <a:spcPts val="1300"/>
              </a:spcBef>
              <a:spcAft>
                <a:spcPts val="0"/>
              </a:spcAft>
              <a:buClr>
                <a:schemeClr val="dk1"/>
              </a:buClr>
              <a:buSzPts val="1300"/>
              <a:buFont typeface="Calibri"/>
              <a:buAutoNum type="arabicPeriod"/>
              <a:defRPr sz="1300"/>
            </a:lvl3pPr>
            <a:lvl4pPr indent="-311150" lvl="3" marL="1828800" algn="l">
              <a:lnSpc>
                <a:spcPct val="100000"/>
              </a:lnSpc>
              <a:spcBef>
                <a:spcPts val="1300"/>
              </a:spcBef>
              <a:spcAft>
                <a:spcPts val="0"/>
              </a:spcAft>
              <a:buClr>
                <a:schemeClr val="dk1"/>
              </a:buClr>
              <a:buSzPts val="1300"/>
              <a:buFont typeface="Calibri"/>
              <a:buAutoNum type="arabicPeriod"/>
              <a:defRPr sz="1300"/>
            </a:lvl4pPr>
            <a:lvl5pPr indent="-311150" lvl="4" marL="2286000" algn="l">
              <a:lnSpc>
                <a:spcPct val="100000"/>
              </a:lnSpc>
              <a:spcBef>
                <a:spcPts val="1300"/>
              </a:spcBef>
              <a:spcAft>
                <a:spcPts val="0"/>
              </a:spcAft>
              <a:buClr>
                <a:schemeClr val="dk1"/>
              </a:buClr>
              <a:buSzPts val="1300"/>
              <a:buFont typeface="Calibri"/>
              <a:buAutoNum type="arabicPeriod"/>
              <a:defRPr sz="1300"/>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16"/>
          <p:cNvSpPr txBox="1"/>
          <p:nvPr>
            <p:ph idx="3" type="body"/>
          </p:nvPr>
        </p:nvSpPr>
        <p:spPr>
          <a:xfrm>
            <a:off x="6068665"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dk1"/>
              </a:buClr>
              <a:buSzPts val="1300"/>
              <a:buFont typeface="Calibri"/>
              <a:buAutoNum type="arabicPeriod"/>
              <a:defRPr sz="1300"/>
            </a:lvl1pPr>
            <a:lvl2pPr indent="-311150" lvl="1" marL="914400" algn="l">
              <a:lnSpc>
                <a:spcPct val="100000"/>
              </a:lnSpc>
              <a:spcBef>
                <a:spcPts val="1300"/>
              </a:spcBef>
              <a:spcAft>
                <a:spcPts val="0"/>
              </a:spcAft>
              <a:buClr>
                <a:schemeClr val="dk1"/>
              </a:buClr>
              <a:buSzPts val="1300"/>
              <a:buFont typeface="Calibri"/>
              <a:buAutoNum type="arabicPeriod"/>
              <a:defRPr sz="1300"/>
            </a:lvl2pPr>
            <a:lvl3pPr indent="-311150" lvl="2" marL="1371600" algn="l">
              <a:lnSpc>
                <a:spcPct val="100000"/>
              </a:lnSpc>
              <a:spcBef>
                <a:spcPts val="1300"/>
              </a:spcBef>
              <a:spcAft>
                <a:spcPts val="0"/>
              </a:spcAft>
              <a:buClr>
                <a:schemeClr val="dk1"/>
              </a:buClr>
              <a:buSzPts val="1300"/>
              <a:buFont typeface="Calibri"/>
              <a:buAutoNum type="arabicPeriod"/>
              <a:defRPr sz="1300"/>
            </a:lvl3pPr>
            <a:lvl4pPr indent="-311150" lvl="3" marL="1828800" algn="l">
              <a:lnSpc>
                <a:spcPct val="100000"/>
              </a:lnSpc>
              <a:spcBef>
                <a:spcPts val="1300"/>
              </a:spcBef>
              <a:spcAft>
                <a:spcPts val="0"/>
              </a:spcAft>
              <a:buClr>
                <a:schemeClr val="dk1"/>
              </a:buClr>
              <a:buSzPts val="1300"/>
              <a:buFont typeface="Calibri"/>
              <a:buAutoNum type="arabicPeriod"/>
              <a:defRPr sz="1300"/>
            </a:lvl4pPr>
            <a:lvl5pPr indent="-311150" lvl="4" marL="2286000" algn="l">
              <a:lnSpc>
                <a:spcPct val="100000"/>
              </a:lnSpc>
              <a:spcBef>
                <a:spcPts val="1300"/>
              </a:spcBef>
              <a:spcAft>
                <a:spcPts val="0"/>
              </a:spcAft>
              <a:buClr>
                <a:schemeClr val="dk1"/>
              </a:buClr>
              <a:buSzPts val="1300"/>
              <a:buFont typeface="Calibri"/>
              <a:buAutoNum type="arabicPeriod"/>
              <a:defRPr sz="1300"/>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resentation title">
  <p:cSld name="2_Presentation title">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0" name="Google Shape;80;p17"/>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81" name="Google Shape;81;p17"/>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82" name="Google Shape;82;p17"/>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83" name="Google Shape;83;p1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resentation title ">
  <p:cSld name="8_Presentation title ">
    <p:bg>
      <p:bgPr>
        <a:solidFill>
          <a:schemeClr val="dk1"/>
        </a:solidFill>
      </p:bgPr>
    </p:bg>
    <p:spTree>
      <p:nvGrpSpPr>
        <p:cNvPr id="84"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6" name="Google Shape;86;p18"/>
          <p:cNvSpPr txBox="1"/>
          <p:nvPr>
            <p:ph idx="1" type="subTitle"/>
          </p:nvPr>
        </p:nvSpPr>
        <p:spPr>
          <a:xfrm>
            <a:off x="211791" y="1211114"/>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300"/>
              <a:buNone/>
              <a:defRPr b="1" i="0" sz="1300">
                <a:solidFill>
                  <a:schemeClr val="accent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87" name="Google Shape;87;p18"/>
          <p:cNvSpPr txBox="1"/>
          <p:nvPr>
            <p:ph idx="2" type="body"/>
          </p:nvPr>
        </p:nvSpPr>
        <p:spPr>
          <a:xfrm>
            <a:off x="211793" y="1418509"/>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300"/>
              <a:buNone/>
              <a:defRPr sz="1300">
                <a:solidFill>
                  <a:schemeClr val="accen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8" name="Google Shape;88;p18"/>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9" name="Google Shape;89;p18"/>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2">
            <a:alphaModFix/>
          </a:blip>
          <a:srcRect b="0" l="0" r="0" t="0"/>
          <a:stretch/>
        </p:blipFill>
        <p:spPr>
          <a:xfrm>
            <a:off x="2" y="0"/>
            <a:ext cx="4553411" cy="5143500"/>
          </a:xfrm>
          <a:prstGeom prst="rect">
            <a:avLst/>
          </a:prstGeom>
          <a:noFill/>
          <a:ln>
            <a:noFill/>
          </a:ln>
        </p:spPr>
      </p:pic>
      <p:sp>
        <p:nvSpPr>
          <p:cNvPr id="92" name="Google Shape;92;p19"/>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9"/>
          <p:cNvSpPr txBox="1"/>
          <p:nvPr>
            <p:ph idx="1" type="body"/>
          </p:nvPr>
        </p:nvSpPr>
        <p:spPr>
          <a:xfrm>
            <a:off x="4677962" y="174077"/>
            <a:ext cx="4258649" cy="410754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0"/>
              </a:spcBef>
              <a:spcAft>
                <a:spcPts val="0"/>
              </a:spcAft>
              <a:buClr>
                <a:schemeClr val="dk1"/>
              </a:buClr>
              <a:buSzPts val="2400"/>
              <a:buFont typeface="Calibri"/>
              <a:buAutoNum type="arabicPeriod"/>
              <a:defRPr sz="2400"/>
            </a:lvl1pPr>
            <a:lvl2pPr indent="-381000" lvl="1" marL="914400" algn="l">
              <a:lnSpc>
                <a:spcPct val="100000"/>
              </a:lnSpc>
              <a:spcBef>
                <a:spcPts val="2250"/>
              </a:spcBef>
              <a:spcAft>
                <a:spcPts val="0"/>
              </a:spcAft>
              <a:buClr>
                <a:schemeClr val="dk1"/>
              </a:buClr>
              <a:buSzPts val="2400"/>
              <a:buFont typeface="Calibri"/>
              <a:buAutoNum type="arabicPeriod"/>
              <a:defRPr sz="2400"/>
            </a:lvl2pPr>
            <a:lvl3pPr indent="-381000" lvl="2" marL="1371600" algn="l">
              <a:lnSpc>
                <a:spcPct val="100000"/>
              </a:lnSpc>
              <a:spcBef>
                <a:spcPts val="2250"/>
              </a:spcBef>
              <a:spcAft>
                <a:spcPts val="0"/>
              </a:spcAft>
              <a:buClr>
                <a:schemeClr val="dk1"/>
              </a:buClr>
              <a:buSzPts val="2400"/>
              <a:buFont typeface="Calibri"/>
              <a:buAutoNum type="arabicPeriod"/>
              <a:defRPr sz="2400"/>
            </a:lvl3pPr>
            <a:lvl4pPr indent="-381000" lvl="3" marL="1828800" algn="l">
              <a:lnSpc>
                <a:spcPct val="100000"/>
              </a:lnSpc>
              <a:spcBef>
                <a:spcPts val="2250"/>
              </a:spcBef>
              <a:spcAft>
                <a:spcPts val="0"/>
              </a:spcAft>
              <a:buClr>
                <a:schemeClr val="dk1"/>
              </a:buClr>
              <a:buSzPts val="2400"/>
              <a:buFont typeface="Calibri"/>
              <a:buAutoNum type="arabicPeriod"/>
              <a:defRPr sz="2400"/>
            </a:lvl4pPr>
            <a:lvl5pPr indent="-381000" lvl="4" marL="2286000" algn="l">
              <a:lnSpc>
                <a:spcPct val="100000"/>
              </a:lnSpc>
              <a:spcBef>
                <a:spcPts val="2250"/>
              </a:spcBef>
              <a:spcAft>
                <a:spcPts val="0"/>
              </a:spcAft>
              <a:buClr>
                <a:schemeClr val="dk1"/>
              </a:buClr>
              <a:buSzPts val="2400"/>
              <a:buFont typeface="Calibri"/>
              <a:buAutoNum type="arabicPeriod"/>
              <a:defRPr sz="2400"/>
            </a:lvl5pPr>
            <a:lvl6pPr indent="-342900" lvl="5" marL="2743200" algn="l">
              <a:lnSpc>
                <a:spcPct val="90000"/>
              </a:lnSpc>
              <a:spcBef>
                <a:spcPts val="22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1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
  <p:cSld name="2_Agenda ">
    <p:spTree>
      <p:nvGrpSpPr>
        <p:cNvPr id="97" name="Shape 97"/>
        <p:cNvGrpSpPr/>
        <p:nvPr/>
      </p:nvGrpSpPr>
      <p:grpSpPr>
        <a:xfrm>
          <a:off x="0" y="0"/>
          <a:ext cx="0" cy="0"/>
          <a:chOff x="0" y="0"/>
          <a:chExt cx="0" cy="0"/>
        </a:xfrm>
      </p:grpSpPr>
      <p:pic>
        <p:nvPicPr>
          <p:cNvPr id="98" name="Google Shape;98;p20"/>
          <p:cNvPicPr preferRelativeResize="0"/>
          <p:nvPr/>
        </p:nvPicPr>
        <p:blipFill rotWithShape="1">
          <a:blip r:embed="rId2">
            <a:alphaModFix/>
          </a:blip>
          <a:srcRect b="0" l="0" r="0" t="0"/>
          <a:stretch/>
        </p:blipFill>
        <p:spPr>
          <a:xfrm>
            <a:off x="2" y="0"/>
            <a:ext cx="4553411" cy="5143500"/>
          </a:xfrm>
          <a:prstGeom prst="rect">
            <a:avLst/>
          </a:prstGeom>
          <a:noFill/>
          <a:ln>
            <a:noFill/>
          </a:ln>
        </p:spPr>
      </p:pic>
      <p:sp>
        <p:nvSpPr>
          <p:cNvPr id="99" name="Google Shape;99;p20"/>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0"/>
          <p:cNvSpPr txBox="1"/>
          <p:nvPr>
            <p:ph idx="1" type="body"/>
          </p:nvPr>
        </p:nvSpPr>
        <p:spPr>
          <a:xfrm>
            <a:off x="4677962" y="174077"/>
            <a:ext cx="4258649" cy="410754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0"/>
              </a:spcBef>
              <a:spcAft>
                <a:spcPts val="0"/>
              </a:spcAft>
              <a:buClr>
                <a:schemeClr val="dk1"/>
              </a:buClr>
              <a:buSzPts val="2400"/>
              <a:buFont typeface="Calibri"/>
              <a:buAutoNum type="arabicPeriod"/>
              <a:defRPr sz="2400"/>
            </a:lvl1pPr>
            <a:lvl2pPr indent="-381000" lvl="1" marL="914400" algn="l">
              <a:lnSpc>
                <a:spcPct val="100000"/>
              </a:lnSpc>
              <a:spcBef>
                <a:spcPts val="2250"/>
              </a:spcBef>
              <a:spcAft>
                <a:spcPts val="0"/>
              </a:spcAft>
              <a:buClr>
                <a:schemeClr val="dk1"/>
              </a:buClr>
              <a:buSzPts val="2400"/>
              <a:buFont typeface="Calibri"/>
              <a:buAutoNum type="arabicPeriod"/>
              <a:defRPr sz="2400"/>
            </a:lvl2pPr>
            <a:lvl3pPr indent="-381000" lvl="2" marL="1371600" algn="l">
              <a:lnSpc>
                <a:spcPct val="100000"/>
              </a:lnSpc>
              <a:spcBef>
                <a:spcPts val="2250"/>
              </a:spcBef>
              <a:spcAft>
                <a:spcPts val="0"/>
              </a:spcAft>
              <a:buClr>
                <a:schemeClr val="dk1"/>
              </a:buClr>
              <a:buSzPts val="2400"/>
              <a:buFont typeface="Calibri"/>
              <a:buAutoNum type="arabicPeriod"/>
              <a:defRPr sz="2400"/>
            </a:lvl3pPr>
            <a:lvl4pPr indent="-381000" lvl="3" marL="1828800" algn="l">
              <a:lnSpc>
                <a:spcPct val="100000"/>
              </a:lnSpc>
              <a:spcBef>
                <a:spcPts val="2250"/>
              </a:spcBef>
              <a:spcAft>
                <a:spcPts val="0"/>
              </a:spcAft>
              <a:buClr>
                <a:schemeClr val="dk1"/>
              </a:buClr>
              <a:buSzPts val="2400"/>
              <a:buFont typeface="Calibri"/>
              <a:buAutoNum type="arabicPeriod"/>
              <a:defRPr sz="2400"/>
            </a:lvl4pPr>
            <a:lvl5pPr indent="-381000" lvl="4" marL="2286000" algn="l">
              <a:lnSpc>
                <a:spcPct val="100000"/>
              </a:lnSpc>
              <a:spcBef>
                <a:spcPts val="2250"/>
              </a:spcBef>
              <a:spcAft>
                <a:spcPts val="0"/>
              </a:spcAft>
              <a:buClr>
                <a:schemeClr val="dk1"/>
              </a:buClr>
              <a:buSzPts val="2400"/>
              <a:buFont typeface="Calibri"/>
              <a:buAutoNum type="arabicPeriod"/>
              <a:defRPr sz="2400"/>
            </a:lvl5pPr>
            <a:lvl6pPr indent="-342900" lvl="5" marL="2743200" algn="l">
              <a:lnSpc>
                <a:spcPct val="90000"/>
              </a:lnSpc>
              <a:spcBef>
                <a:spcPts val="22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2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
  <p:cSld name="3_Agenda ">
    <p:spTree>
      <p:nvGrpSpPr>
        <p:cNvPr id="104" name="Shape 104"/>
        <p:cNvGrpSpPr/>
        <p:nvPr/>
      </p:nvGrpSpPr>
      <p:grpSpPr>
        <a:xfrm>
          <a:off x="0" y="0"/>
          <a:ext cx="0" cy="0"/>
          <a:chOff x="0" y="0"/>
          <a:chExt cx="0" cy="0"/>
        </a:xfrm>
      </p:grpSpPr>
      <p:sp>
        <p:nvSpPr>
          <p:cNvPr id="105" name="Google Shape;105;p21"/>
          <p:cNvSpPr/>
          <p:nvPr/>
        </p:nvSpPr>
        <p:spPr>
          <a:xfrm>
            <a:off x="-22860" y="0"/>
            <a:ext cx="4549140"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pic>
        <p:nvPicPr>
          <p:cNvPr id="106" name="Google Shape;106;p21"/>
          <p:cNvPicPr preferRelativeResize="0"/>
          <p:nvPr/>
        </p:nvPicPr>
        <p:blipFill rotWithShape="1">
          <a:blip r:embed="rId2">
            <a:alphaModFix/>
          </a:blip>
          <a:srcRect b="0" l="0" r="0" t="0"/>
          <a:stretch/>
        </p:blipFill>
        <p:spPr>
          <a:xfrm>
            <a:off x="0" y="0"/>
            <a:ext cx="4526280" cy="5143500"/>
          </a:xfrm>
          <a:prstGeom prst="rect">
            <a:avLst/>
          </a:prstGeom>
          <a:noFill/>
          <a:ln>
            <a:noFill/>
          </a:ln>
        </p:spPr>
      </p:pic>
      <p:sp>
        <p:nvSpPr>
          <p:cNvPr id="107" name="Google Shape;107;p21"/>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1"/>
          <p:cNvSpPr txBox="1"/>
          <p:nvPr>
            <p:ph idx="1" type="body"/>
          </p:nvPr>
        </p:nvSpPr>
        <p:spPr>
          <a:xfrm>
            <a:off x="4677962" y="174077"/>
            <a:ext cx="4258649" cy="410754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0"/>
              </a:spcBef>
              <a:spcAft>
                <a:spcPts val="0"/>
              </a:spcAft>
              <a:buClr>
                <a:schemeClr val="dk1"/>
              </a:buClr>
              <a:buSzPts val="2400"/>
              <a:buFont typeface="Calibri"/>
              <a:buAutoNum type="arabicPeriod"/>
              <a:defRPr sz="2400"/>
            </a:lvl1pPr>
            <a:lvl2pPr indent="-381000" lvl="1" marL="914400" algn="l">
              <a:lnSpc>
                <a:spcPct val="100000"/>
              </a:lnSpc>
              <a:spcBef>
                <a:spcPts val="2250"/>
              </a:spcBef>
              <a:spcAft>
                <a:spcPts val="0"/>
              </a:spcAft>
              <a:buClr>
                <a:schemeClr val="dk1"/>
              </a:buClr>
              <a:buSzPts val="2400"/>
              <a:buFont typeface="Calibri"/>
              <a:buAutoNum type="arabicPeriod"/>
              <a:defRPr sz="2400"/>
            </a:lvl2pPr>
            <a:lvl3pPr indent="-381000" lvl="2" marL="1371600" algn="l">
              <a:lnSpc>
                <a:spcPct val="100000"/>
              </a:lnSpc>
              <a:spcBef>
                <a:spcPts val="2250"/>
              </a:spcBef>
              <a:spcAft>
                <a:spcPts val="0"/>
              </a:spcAft>
              <a:buClr>
                <a:schemeClr val="dk1"/>
              </a:buClr>
              <a:buSzPts val="2400"/>
              <a:buFont typeface="Calibri"/>
              <a:buAutoNum type="arabicPeriod"/>
              <a:defRPr sz="2400"/>
            </a:lvl3pPr>
            <a:lvl4pPr indent="-381000" lvl="3" marL="1828800" algn="l">
              <a:lnSpc>
                <a:spcPct val="100000"/>
              </a:lnSpc>
              <a:spcBef>
                <a:spcPts val="2250"/>
              </a:spcBef>
              <a:spcAft>
                <a:spcPts val="0"/>
              </a:spcAft>
              <a:buClr>
                <a:schemeClr val="dk1"/>
              </a:buClr>
              <a:buSzPts val="2400"/>
              <a:buFont typeface="Calibri"/>
              <a:buAutoNum type="arabicPeriod"/>
              <a:defRPr sz="2400"/>
            </a:lvl4pPr>
            <a:lvl5pPr indent="-381000" lvl="4" marL="2286000" algn="l">
              <a:lnSpc>
                <a:spcPct val="100000"/>
              </a:lnSpc>
              <a:spcBef>
                <a:spcPts val="2250"/>
              </a:spcBef>
              <a:spcAft>
                <a:spcPts val="0"/>
              </a:spcAft>
              <a:buClr>
                <a:schemeClr val="dk1"/>
              </a:buClr>
              <a:buSzPts val="2400"/>
              <a:buFont typeface="Calibri"/>
              <a:buAutoNum type="arabicPeriod"/>
              <a:defRPr sz="2400"/>
            </a:lvl5pPr>
            <a:lvl6pPr indent="-342900" lvl="5" marL="2743200" algn="l">
              <a:lnSpc>
                <a:spcPct val="90000"/>
              </a:lnSpc>
              <a:spcBef>
                <a:spcPts val="22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p2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p:cSld name="2_Contents">
    <p:bg>
      <p:bgPr>
        <a:solidFill>
          <a:schemeClr val="dk1"/>
        </a:solidFill>
      </p:bgPr>
    </p:bg>
    <p:spTree>
      <p:nvGrpSpPr>
        <p:cNvPr id="112" name="Shape 112"/>
        <p:cNvGrpSpPr/>
        <p:nvPr/>
      </p:nvGrpSpPr>
      <p:grpSpPr>
        <a:xfrm>
          <a:off x="0" y="0"/>
          <a:ext cx="0" cy="0"/>
          <a:chOff x="0" y="0"/>
          <a:chExt cx="0" cy="0"/>
        </a:xfrm>
      </p:grpSpPr>
      <p:sp>
        <p:nvSpPr>
          <p:cNvPr id="113" name="Google Shape;113;p22"/>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2"/>
          <p:cNvSpPr txBox="1"/>
          <p:nvPr>
            <p:ph idx="1" type="body"/>
          </p:nvPr>
        </p:nvSpPr>
        <p:spPr>
          <a:xfrm>
            <a:off x="211792"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accent1"/>
              </a:buClr>
              <a:buSzPts val="1300"/>
              <a:buFont typeface="Calibri"/>
              <a:buAutoNum type="arabicPeriod"/>
              <a:defRPr sz="1300">
                <a:solidFill>
                  <a:schemeClr val="accent1"/>
                </a:solidFill>
              </a:defRPr>
            </a:lvl1pPr>
            <a:lvl2pPr indent="-311150" lvl="1" marL="914400" algn="l">
              <a:lnSpc>
                <a:spcPct val="100000"/>
              </a:lnSpc>
              <a:spcBef>
                <a:spcPts val="1300"/>
              </a:spcBef>
              <a:spcAft>
                <a:spcPts val="0"/>
              </a:spcAft>
              <a:buClr>
                <a:schemeClr val="accent1"/>
              </a:buClr>
              <a:buSzPts val="1300"/>
              <a:buFont typeface="Calibri"/>
              <a:buAutoNum type="arabicPeriod"/>
              <a:defRPr sz="1300">
                <a:solidFill>
                  <a:schemeClr val="accent1"/>
                </a:solidFill>
              </a:defRPr>
            </a:lvl2pPr>
            <a:lvl3pPr indent="-311150" lvl="2" marL="1371600" algn="l">
              <a:lnSpc>
                <a:spcPct val="100000"/>
              </a:lnSpc>
              <a:spcBef>
                <a:spcPts val="1300"/>
              </a:spcBef>
              <a:spcAft>
                <a:spcPts val="0"/>
              </a:spcAft>
              <a:buClr>
                <a:schemeClr val="accent1"/>
              </a:buClr>
              <a:buSzPts val="1300"/>
              <a:buFont typeface="Calibri"/>
              <a:buAutoNum type="arabicPeriod"/>
              <a:defRPr sz="1300">
                <a:solidFill>
                  <a:schemeClr val="accent1"/>
                </a:solidFill>
              </a:defRPr>
            </a:lvl3pPr>
            <a:lvl4pPr indent="-311150" lvl="3" marL="1828800" algn="l">
              <a:lnSpc>
                <a:spcPct val="100000"/>
              </a:lnSpc>
              <a:spcBef>
                <a:spcPts val="1300"/>
              </a:spcBef>
              <a:spcAft>
                <a:spcPts val="0"/>
              </a:spcAft>
              <a:buClr>
                <a:schemeClr val="accent1"/>
              </a:buClr>
              <a:buSzPts val="1300"/>
              <a:buFont typeface="Calibri"/>
              <a:buAutoNum type="arabicPeriod"/>
              <a:defRPr sz="1300">
                <a:solidFill>
                  <a:schemeClr val="accent1"/>
                </a:solidFill>
              </a:defRPr>
            </a:lvl4pPr>
            <a:lvl5pPr indent="-311150" lvl="4" marL="2286000" algn="l">
              <a:lnSpc>
                <a:spcPct val="100000"/>
              </a:lnSpc>
              <a:spcBef>
                <a:spcPts val="1300"/>
              </a:spcBef>
              <a:spcAft>
                <a:spcPts val="0"/>
              </a:spcAft>
              <a:buClr>
                <a:schemeClr val="accent1"/>
              </a:buClr>
              <a:buSzPts val="1300"/>
              <a:buFont typeface="Calibri"/>
              <a:buAutoNum type="arabicPeriod"/>
              <a:defRPr sz="1300">
                <a:solidFill>
                  <a:schemeClr val="accent1"/>
                </a:solidFill>
              </a:defRPr>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5" name="Google Shape;115;p2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accen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accen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accent1"/>
                </a:solidFill>
                <a:latin typeface="Montserrat"/>
                <a:ea typeface="Montserrat"/>
                <a:cs typeface="Montserrat"/>
                <a:sym typeface="Montserrat"/>
              </a:defRPr>
            </a:lvl1pPr>
            <a:lvl2pPr indent="0" lvl="1" marL="0" algn="r">
              <a:spcBef>
                <a:spcPts val="0"/>
              </a:spcBef>
              <a:buNone/>
              <a:defRPr b="1" i="0" sz="600" u="none" cap="none" strike="noStrike">
                <a:solidFill>
                  <a:schemeClr val="accent1"/>
                </a:solidFill>
                <a:latin typeface="Montserrat"/>
                <a:ea typeface="Montserrat"/>
                <a:cs typeface="Montserrat"/>
                <a:sym typeface="Montserrat"/>
              </a:defRPr>
            </a:lvl2pPr>
            <a:lvl3pPr indent="0" lvl="2" marL="0" algn="r">
              <a:spcBef>
                <a:spcPts val="0"/>
              </a:spcBef>
              <a:buNone/>
              <a:defRPr b="1" i="0" sz="600" u="none" cap="none" strike="noStrike">
                <a:solidFill>
                  <a:schemeClr val="accent1"/>
                </a:solidFill>
                <a:latin typeface="Montserrat"/>
                <a:ea typeface="Montserrat"/>
                <a:cs typeface="Montserrat"/>
                <a:sym typeface="Montserrat"/>
              </a:defRPr>
            </a:lvl3pPr>
            <a:lvl4pPr indent="0" lvl="3" marL="0" algn="r">
              <a:spcBef>
                <a:spcPts val="0"/>
              </a:spcBef>
              <a:buNone/>
              <a:defRPr b="1" i="0" sz="600" u="none" cap="none" strike="noStrike">
                <a:solidFill>
                  <a:schemeClr val="accent1"/>
                </a:solidFill>
                <a:latin typeface="Montserrat"/>
                <a:ea typeface="Montserrat"/>
                <a:cs typeface="Montserrat"/>
                <a:sym typeface="Montserrat"/>
              </a:defRPr>
            </a:lvl4pPr>
            <a:lvl5pPr indent="0" lvl="4" marL="0" algn="r">
              <a:spcBef>
                <a:spcPts val="0"/>
              </a:spcBef>
              <a:buNone/>
              <a:defRPr b="1" i="0" sz="600" u="none" cap="none" strike="noStrike">
                <a:solidFill>
                  <a:schemeClr val="accent1"/>
                </a:solidFill>
                <a:latin typeface="Montserrat"/>
                <a:ea typeface="Montserrat"/>
                <a:cs typeface="Montserrat"/>
                <a:sym typeface="Montserrat"/>
              </a:defRPr>
            </a:lvl5pPr>
            <a:lvl6pPr indent="0" lvl="5" marL="0" algn="r">
              <a:spcBef>
                <a:spcPts val="0"/>
              </a:spcBef>
              <a:buNone/>
              <a:defRPr b="1" i="0" sz="600" u="none" cap="none" strike="noStrike">
                <a:solidFill>
                  <a:schemeClr val="accent1"/>
                </a:solidFill>
                <a:latin typeface="Montserrat"/>
                <a:ea typeface="Montserrat"/>
                <a:cs typeface="Montserrat"/>
                <a:sym typeface="Montserrat"/>
              </a:defRPr>
            </a:lvl6pPr>
            <a:lvl7pPr indent="0" lvl="6" marL="0" algn="r">
              <a:spcBef>
                <a:spcPts val="0"/>
              </a:spcBef>
              <a:buNone/>
              <a:defRPr b="1" i="0" sz="600" u="none" cap="none" strike="noStrike">
                <a:solidFill>
                  <a:schemeClr val="accent1"/>
                </a:solidFill>
                <a:latin typeface="Montserrat"/>
                <a:ea typeface="Montserrat"/>
                <a:cs typeface="Montserrat"/>
                <a:sym typeface="Montserrat"/>
              </a:defRPr>
            </a:lvl7pPr>
            <a:lvl8pPr indent="0" lvl="7" marL="0" algn="r">
              <a:spcBef>
                <a:spcPts val="0"/>
              </a:spcBef>
              <a:buNone/>
              <a:defRPr b="1" i="0" sz="600" u="none" cap="none" strike="noStrike">
                <a:solidFill>
                  <a:schemeClr val="accent1"/>
                </a:solidFill>
                <a:latin typeface="Montserrat"/>
                <a:ea typeface="Montserrat"/>
                <a:cs typeface="Montserrat"/>
                <a:sym typeface="Montserrat"/>
              </a:defRPr>
            </a:lvl8pPr>
            <a:lvl9pPr indent="0" lvl="8" marL="0" algn="r">
              <a:spcBef>
                <a:spcPts val="0"/>
              </a:spcBef>
              <a:buNone/>
              <a:defRPr b="1" i="0" sz="6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22"/>
          <p:cNvSpPr txBox="1"/>
          <p:nvPr>
            <p:ph idx="2" type="body"/>
          </p:nvPr>
        </p:nvSpPr>
        <p:spPr>
          <a:xfrm>
            <a:off x="3150604"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accent1"/>
              </a:buClr>
              <a:buSzPts val="1300"/>
              <a:buFont typeface="Calibri"/>
              <a:buAutoNum type="arabicPeriod"/>
              <a:defRPr sz="1300">
                <a:solidFill>
                  <a:schemeClr val="accent1"/>
                </a:solidFill>
              </a:defRPr>
            </a:lvl1pPr>
            <a:lvl2pPr indent="-311150" lvl="1" marL="914400" algn="l">
              <a:lnSpc>
                <a:spcPct val="100000"/>
              </a:lnSpc>
              <a:spcBef>
                <a:spcPts val="1300"/>
              </a:spcBef>
              <a:spcAft>
                <a:spcPts val="0"/>
              </a:spcAft>
              <a:buClr>
                <a:schemeClr val="accent1"/>
              </a:buClr>
              <a:buSzPts val="1300"/>
              <a:buFont typeface="Calibri"/>
              <a:buAutoNum type="arabicPeriod"/>
              <a:defRPr sz="1300">
                <a:solidFill>
                  <a:schemeClr val="accent1"/>
                </a:solidFill>
              </a:defRPr>
            </a:lvl2pPr>
            <a:lvl3pPr indent="-311150" lvl="2" marL="1371600" algn="l">
              <a:lnSpc>
                <a:spcPct val="100000"/>
              </a:lnSpc>
              <a:spcBef>
                <a:spcPts val="1300"/>
              </a:spcBef>
              <a:spcAft>
                <a:spcPts val="0"/>
              </a:spcAft>
              <a:buClr>
                <a:schemeClr val="accent1"/>
              </a:buClr>
              <a:buSzPts val="1300"/>
              <a:buFont typeface="Calibri"/>
              <a:buAutoNum type="arabicPeriod"/>
              <a:defRPr sz="1300">
                <a:solidFill>
                  <a:schemeClr val="accent1"/>
                </a:solidFill>
              </a:defRPr>
            </a:lvl3pPr>
            <a:lvl4pPr indent="-311150" lvl="3" marL="1828800" algn="l">
              <a:lnSpc>
                <a:spcPct val="100000"/>
              </a:lnSpc>
              <a:spcBef>
                <a:spcPts val="1300"/>
              </a:spcBef>
              <a:spcAft>
                <a:spcPts val="0"/>
              </a:spcAft>
              <a:buClr>
                <a:schemeClr val="accent1"/>
              </a:buClr>
              <a:buSzPts val="1300"/>
              <a:buFont typeface="Calibri"/>
              <a:buAutoNum type="arabicPeriod"/>
              <a:defRPr sz="1300">
                <a:solidFill>
                  <a:schemeClr val="accent1"/>
                </a:solidFill>
              </a:defRPr>
            </a:lvl4pPr>
            <a:lvl5pPr indent="-311150" lvl="4" marL="2286000" algn="l">
              <a:lnSpc>
                <a:spcPct val="100000"/>
              </a:lnSpc>
              <a:spcBef>
                <a:spcPts val="1300"/>
              </a:spcBef>
              <a:spcAft>
                <a:spcPts val="0"/>
              </a:spcAft>
              <a:buClr>
                <a:schemeClr val="accent1"/>
              </a:buClr>
              <a:buSzPts val="1300"/>
              <a:buFont typeface="Calibri"/>
              <a:buAutoNum type="arabicPeriod"/>
              <a:defRPr sz="1300">
                <a:solidFill>
                  <a:schemeClr val="accent1"/>
                </a:solidFill>
              </a:defRPr>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9" name="Google Shape;119;p22"/>
          <p:cNvSpPr txBox="1"/>
          <p:nvPr>
            <p:ph idx="3" type="body"/>
          </p:nvPr>
        </p:nvSpPr>
        <p:spPr>
          <a:xfrm>
            <a:off x="6068665"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accent1"/>
              </a:buClr>
              <a:buSzPts val="1300"/>
              <a:buFont typeface="Calibri"/>
              <a:buAutoNum type="arabicPeriod"/>
              <a:defRPr sz="1300">
                <a:solidFill>
                  <a:schemeClr val="accent1"/>
                </a:solidFill>
              </a:defRPr>
            </a:lvl1pPr>
            <a:lvl2pPr indent="-311150" lvl="1" marL="914400" algn="l">
              <a:lnSpc>
                <a:spcPct val="100000"/>
              </a:lnSpc>
              <a:spcBef>
                <a:spcPts val="1300"/>
              </a:spcBef>
              <a:spcAft>
                <a:spcPts val="0"/>
              </a:spcAft>
              <a:buClr>
                <a:schemeClr val="accent1"/>
              </a:buClr>
              <a:buSzPts val="1300"/>
              <a:buFont typeface="Calibri"/>
              <a:buAutoNum type="arabicPeriod"/>
              <a:defRPr sz="1300">
                <a:solidFill>
                  <a:schemeClr val="accent1"/>
                </a:solidFill>
              </a:defRPr>
            </a:lvl2pPr>
            <a:lvl3pPr indent="-311150" lvl="2" marL="1371600" algn="l">
              <a:lnSpc>
                <a:spcPct val="100000"/>
              </a:lnSpc>
              <a:spcBef>
                <a:spcPts val="1300"/>
              </a:spcBef>
              <a:spcAft>
                <a:spcPts val="0"/>
              </a:spcAft>
              <a:buClr>
                <a:schemeClr val="accent1"/>
              </a:buClr>
              <a:buSzPts val="1300"/>
              <a:buFont typeface="Calibri"/>
              <a:buAutoNum type="arabicPeriod"/>
              <a:defRPr sz="1300">
                <a:solidFill>
                  <a:schemeClr val="accent1"/>
                </a:solidFill>
              </a:defRPr>
            </a:lvl3pPr>
            <a:lvl4pPr indent="-311150" lvl="3" marL="1828800" algn="l">
              <a:lnSpc>
                <a:spcPct val="100000"/>
              </a:lnSpc>
              <a:spcBef>
                <a:spcPts val="1300"/>
              </a:spcBef>
              <a:spcAft>
                <a:spcPts val="0"/>
              </a:spcAft>
              <a:buClr>
                <a:schemeClr val="accent1"/>
              </a:buClr>
              <a:buSzPts val="1300"/>
              <a:buFont typeface="Calibri"/>
              <a:buAutoNum type="arabicPeriod"/>
              <a:defRPr sz="1300">
                <a:solidFill>
                  <a:schemeClr val="accent1"/>
                </a:solidFill>
              </a:defRPr>
            </a:lvl4pPr>
            <a:lvl5pPr indent="-311150" lvl="4" marL="2286000" algn="l">
              <a:lnSpc>
                <a:spcPct val="100000"/>
              </a:lnSpc>
              <a:spcBef>
                <a:spcPts val="1300"/>
              </a:spcBef>
              <a:spcAft>
                <a:spcPts val="0"/>
              </a:spcAft>
              <a:buClr>
                <a:schemeClr val="accent1"/>
              </a:buClr>
              <a:buSzPts val="1300"/>
              <a:buFont typeface="Calibri"/>
              <a:buAutoNum type="arabicPeriod"/>
              <a:defRPr sz="1300">
                <a:solidFill>
                  <a:schemeClr val="accent1"/>
                </a:solidFill>
              </a:defRPr>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ansition slide">
  <p:cSld name="1_Transition slide">
    <p:bg>
      <p:bgPr>
        <a:solidFill>
          <a:schemeClr val="lt1"/>
        </a:solidFill>
      </p:bgPr>
    </p:bg>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2" name="Google Shape;122;p23"/>
          <p:cNvSpPr/>
          <p:nvPr/>
        </p:nvSpPr>
        <p:spPr>
          <a:xfrm>
            <a:off x="0" y="0"/>
            <a:ext cx="4572000" cy="257175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23" name="Google Shape;123;p23"/>
          <p:cNvSpPr txBox="1"/>
          <p:nvPr>
            <p:ph type="title"/>
          </p:nvPr>
        </p:nvSpPr>
        <p:spPr>
          <a:xfrm>
            <a:off x="211792" y="174077"/>
            <a:ext cx="4360208"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dk1"/>
                </a:solidFill>
                <a:latin typeface="Montserrat"/>
                <a:ea typeface="Montserrat"/>
                <a:cs typeface="Montserrat"/>
                <a:sym typeface="Montserrat"/>
              </a:defRPr>
            </a:lvl1pPr>
            <a:lvl2pPr indent="0" lvl="1" marL="0" algn="r">
              <a:spcBef>
                <a:spcPts val="0"/>
              </a:spcBef>
              <a:buNone/>
              <a:defRPr b="1" i="0" sz="600" u="none" cap="none" strike="noStrike">
                <a:solidFill>
                  <a:schemeClr val="dk1"/>
                </a:solidFill>
                <a:latin typeface="Montserrat"/>
                <a:ea typeface="Montserrat"/>
                <a:cs typeface="Montserrat"/>
                <a:sym typeface="Montserrat"/>
              </a:defRPr>
            </a:lvl2pPr>
            <a:lvl3pPr indent="0" lvl="2" marL="0" algn="r">
              <a:spcBef>
                <a:spcPts val="0"/>
              </a:spcBef>
              <a:buNone/>
              <a:defRPr b="1" i="0" sz="600" u="none" cap="none" strike="noStrike">
                <a:solidFill>
                  <a:schemeClr val="dk1"/>
                </a:solidFill>
                <a:latin typeface="Montserrat"/>
                <a:ea typeface="Montserrat"/>
                <a:cs typeface="Montserrat"/>
                <a:sym typeface="Montserrat"/>
              </a:defRPr>
            </a:lvl3pPr>
            <a:lvl4pPr indent="0" lvl="3" marL="0" algn="r">
              <a:spcBef>
                <a:spcPts val="0"/>
              </a:spcBef>
              <a:buNone/>
              <a:defRPr b="1" i="0" sz="600" u="none" cap="none" strike="noStrike">
                <a:solidFill>
                  <a:schemeClr val="dk1"/>
                </a:solidFill>
                <a:latin typeface="Montserrat"/>
                <a:ea typeface="Montserrat"/>
                <a:cs typeface="Montserrat"/>
                <a:sym typeface="Montserrat"/>
              </a:defRPr>
            </a:lvl4pPr>
            <a:lvl5pPr indent="0" lvl="4" marL="0" algn="r">
              <a:spcBef>
                <a:spcPts val="0"/>
              </a:spcBef>
              <a:buNone/>
              <a:defRPr b="1" i="0" sz="600" u="none" cap="none" strike="noStrike">
                <a:solidFill>
                  <a:schemeClr val="dk1"/>
                </a:solidFill>
                <a:latin typeface="Montserrat"/>
                <a:ea typeface="Montserrat"/>
                <a:cs typeface="Montserrat"/>
                <a:sym typeface="Montserrat"/>
              </a:defRPr>
            </a:lvl5pPr>
            <a:lvl6pPr indent="0" lvl="5" marL="0" algn="r">
              <a:spcBef>
                <a:spcPts val="0"/>
              </a:spcBef>
              <a:buNone/>
              <a:defRPr b="1" i="0" sz="600" u="none" cap="none" strike="noStrike">
                <a:solidFill>
                  <a:schemeClr val="dk1"/>
                </a:solidFill>
                <a:latin typeface="Montserrat"/>
                <a:ea typeface="Montserrat"/>
                <a:cs typeface="Montserrat"/>
                <a:sym typeface="Montserrat"/>
              </a:defRPr>
            </a:lvl6pPr>
            <a:lvl7pPr indent="0" lvl="6" marL="0" algn="r">
              <a:spcBef>
                <a:spcPts val="0"/>
              </a:spcBef>
              <a:buNone/>
              <a:defRPr b="1" i="0" sz="600" u="none" cap="none" strike="noStrike">
                <a:solidFill>
                  <a:schemeClr val="dk1"/>
                </a:solidFill>
                <a:latin typeface="Montserrat"/>
                <a:ea typeface="Montserrat"/>
                <a:cs typeface="Montserrat"/>
                <a:sym typeface="Montserrat"/>
              </a:defRPr>
            </a:lvl7pPr>
            <a:lvl8pPr indent="0" lvl="7" marL="0" algn="r">
              <a:spcBef>
                <a:spcPts val="0"/>
              </a:spcBef>
              <a:buNone/>
              <a:defRPr b="1" i="0" sz="600" u="none" cap="none" strike="noStrike">
                <a:solidFill>
                  <a:schemeClr val="dk1"/>
                </a:solidFill>
                <a:latin typeface="Montserrat"/>
                <a:ea typeface="Montserrat"/>
                <a:cs typeface="Montserrat"/>
                <a:sym typeface="Montserrat"/>
              </a:defRPr>
            </a:lvl8pPr>
            <a:lvl9pPr indent="0" lvl="8" marL="0" algn="r">
              <a:spcBef>
                <a:spcPts val="0"/>
              </a:spcBef>
              <a:buNone/>
              <a:defRPr b="1" i="0" sz="6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ransition slide">
  <p:cSld name="2_Transition slide">
    <p:bg>
      <p:bgPr>
        <a:solidFill>
          <a:schemeClr val="lt1"/>
        </a:solidFill>
      </p:bgPr>
    </p:bg>
    <p:spTree>
      <p:nvGrpSpPr>
        <p:cNvPr id="127" name="Shape 127"/>
        <p:cNvGrpSpPr/>
        <p:nvPr/>
      </p:nvGrpSpPr>
      <p:grpSpPr>
        <a:xfrm>
          <a:off x="0" y="0"/>
          <a:ext cx="0" cy="0"/>
          <a:chOff x="0" y="0"/>
          <a:chExt cx="0" cy="0"/>
        </a:xfrm>
      </p:grpSpPr>
      <p:sp>
        <p:nvSpPr>
          <p:cNvPr id="128" name="Google Shape;128;p24"/>
          <p:cNvSpPr/>
          <p:nvPr/>
        </p:nvSpPr>
        <p:spPr>
          <a:xfrm>
            <a:off x="0" y="0"/>
            <a:ext cx="9144000"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pic>
        <p:nvPicPr>
          <p:cNvPr id="129" name="Google Shape;129;p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0" name="Google Shape;130;p24"/>
          <p:cNvSpPr/>
          <p:nvPr/>
        </p:nvSpPr>
        <p:spPr>
          <a:xfrm>
            <a:off x="0" y="0"/>
            <a:ext cx="4572000" cy="2571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31" name="Google Shape;131;p24"/>
          <p:cNvSpPr txBox="1"/>
          <p:nvPr>
            <p:ph type="title"/>
          </p:nvPr>
        </p:nvSpPr>
        <p:spPr>
          <a:xfrm>
            <a:off x="211792" y="174077"/>
            <a:ext cx="4360208"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sz="4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ircle images">
  <p:cSld name="Text and circle images">
    <p:spTree>
      <p:nvGrpSpPr>
        <p:cNvPr id="135" name="Shape 135"/>
        <p:cNvGrpSpPr/>
        <p:nvPr/>
      </p:nvGrpSpPr>
      <p:grpSpPr>
        <a:xfrm>
          <a:off x="0" y="0"/>
          <a:ext cx="0" cy="0"/>
          <a:chOff x="0" y="0"/>
          <a:chExt cx="0" cy="0"/>
        </a:xfrm>
      </p:grpSpPr>
      <p:sp>
        <p:nvSpPr>
          <p:cNvPr id="136" name="Google Shape;136;p25"/>
          <p:cNvSpPr/>
          <p:nvPr>
            <p:ph idx="2" type="pic"/>
          </p:nvPr>
        </p:nvSpPr>
        <p:spPr>
          <a:xfrm>
            <a:off x="3889329" y="210194"/>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7" name="Google Shape;137;p25"/>
          <p:cNvSpPr txBox="1"/>
          <p:nvPr>
            <p:ph type="title"/>
          </p:nvPr>
        </p:nvSpPr>
        <p:spPr>
          <a:xfrm>
            <a:off x="211793" y="174078"/>
            <a:ext cx="389306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141" name="Google Shape;141;p25"/>
          <p:cNvSpPr txBox="1"/>
          <p:nvPr>
            <p:ph idx="1" type="body"/>
          </p:nvPr>
        </p:nvSpPr>
        <p:spPr>
          <a:xfrm>
            <a:off x="555528" y="2641626"/>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2" name="Google Shape;142;p25"/>
          <p:cNvSpPr/>
          <p:nvPr>
            <p:ph idx="3" type="pic"/>
          </p:nvPr>
        </p:nvSpPr>
        <p:spPr>
          <a:xfrm>
            <a:off x="6815499" y="210194"/>
            <a:ext cx="2121112" cy="2121863"/>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3" name="Google Shape;143;p25"/>
          <p:cNvSpPr/>
          <p:nvPr>
            <p:ph idx="4" type="pic"/>
          </p:nvPr>
        </p:nvSpPr>
        <p:spPr>
          <a:xfrm>
            <a:off x="6141456" y="2399861"/>
            <a:ext cx="2121112" cy="2121863"/>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4" name="Google Shape;144;p25"/>
          <p:cNvSpPr txBox="1"/>
          <p:nvPr>
            <p:ph idx="5" type="body"/>
          </p:nvPr>
        </p:nvSpPr>
        <p:spPr>
          <a:xfrm>
            <a:off x="555528" y="3378707"/>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5" name="Google Shape;145;p25"/>
          <p:cNvSpPr txBox="1"/>
          <p:nvPr>
            <p:ph idx="6" type="body"/>
          </p:nvPr>
        </p:nvSpPr>
        <p:spPr>
          <a:xfrm>
            <a:off x="555528" y="4115789"/>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6" name="Google Shape;146;p25"/>
          <p:cNvSpPr/>
          <p:nvPr/>
        </p:nvSpPr>
        <p:spPr>
          <a:xfrm>
            <a:off x="211792" y="2399860"/>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47" name="Google Shape;147;p25"/>
          <p:cNvSpPr/>
          <p:nvPr/>
        </p:nvSpPr>
        <p:spPr>
          <a:xfrm>
            <a:off x="211792" y="3136941"/>
            <a:ext cx="81102" cy="666750"/>
          </a:xfrm>
          <a:prstGeom prst="rect">
            <a:avLst/>
          </a:prstGeom>
          <a:solidFill>
            <a:schemeClr val="accent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48" name="Google Shape;148;p25"/>
          <p:cNvSpPr/>
          <p:nvPr/>
        </p:nvSpPr>
        <p:spPr>
          <a:xfrm>
            <a:off x="211792" y="3874022"/>
            <a:ext cx="81102" cy="666750"/>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ircle placeholders with titles">
  <p:cSld name="3 circle placeholders with titles">
    <p:spTree>
      <p:nvGrpSpPr>
        <p:cNvPr id="149" name="Shape 149"/>
        <p:cNvGrpSpPr/>
        <p:nvPr/>
      </p:nvGrpSpPr>
      <p:grpSpPr>
        <a:xfrm>
          <a:off x="0" y="0"/>
          <a:ext cx="0" cy="0"/>
          <a:chOff x="0" y="0"/>
          <a:chExt cx="0" cy="0"/>
        </a:xfrm>
      </p:grpSpPr>
      <p:sp>
        <p:nvSpPr>
          <p:cNvPr id="150" name="Google Shape;150;p26"/>
          <p:cNvSpPr/>
          <p:nvPr>
            <p:ph idx="2" type="pic"/>
          </p:nvPr>
        </p:nvSpPr>
        <p:spPr>
          <a:xfrm>
            <a:off x="211793" y="1146344"/>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1" name="Google Shape;151;p26"/>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155" name="Google Shape;155;p26"/>
          <p:cNvSpPr txBox="1"/>
          <p:nvPr>
            <p:ph idx="1" type="body"/>
          </p:nvPr>
        </p:nvSpPr>
        <p:spPr>
          <a:xfrm>
            <a:off x="211793" y="4236019"/>
            <a:ext cx="2849807" cy="42498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6" name="Google Shape;156;p26"/>
          <p:cNvSpPr txBox="1"/>
          <p:nvPr>
            <p:ph idx="3" type="body"/>
          </p:nvPr>
        </p:nvSpPr>
        <p:spPr>
          <a:xfrm>
            <a:off x="3149298" y="4236019"/>
            <a:ext cx="2849807" cy="42498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7" name="Google Shape;157;p26"/>
          <p:cNvSpPr txBox="1"/>
          <p:nvPr>
            <p:ph idx="4" type="body"/>
          </p:nvPr>
        </p:nvSpPr>
        <p:spPr>
          <a:xfrm>
            <a:off x="6086804" y="4236019"/>
            <a:ext cx="2849807" cy="42498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8" name="Google Shape;158;p26"/>
          <p:cNvSpPr/>
          <p:nvPr>
            <p:ph idx="5" type="pic"/>
          </p:nvPr>
        </p:nvSpPr>
        <p:spPr>
          <a:xfrm>
            <a:off x="3147098" y="1146344"/>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9" name="Google Shape;159;p26"/>
          <p:cNvSpPr/>
          <p:nvPr>
            <p:ph idx="6" type="pic"/>
          </p:nvPr>
        </p:nvSpPr>
        <p:spPr>
          <a:xfrm>
            <a:off x="6082402" y="1146344"/>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and column">
  <p:cSld name="Large text and column">
    <p:spTree>
      <p:nvGrpSpPr>
        <p:cNvPr id="160" name="Shape 160"/>
        <p:cNvGrpSpPr/>
        <p:nvPr/>
      </p:nvGrpSpPr>
      <p:grpSpPr>
        <a:xfrm>
          <a:off x="0" y="0"/>
          <a:ext cx="0" cy="0"/>
          <a:chOff x="0" y="0"/>
          <a:chExt cx="0" cy="0"/>
        </a:xfrm>
      </p:grpSpPr>
      <p:sp>
        <p:nvSpPr>
          <p:cNvPr id="161" name="Google Shape;161;p27"/>
          <p:cNvSpPr/>
          <p:nvPr>
            <p:ph idx="2" type="pic"/>
          </p:nvPr>
        </p:nvSpPr>
        <p:spPr>
          <a:xfrm>
            <a:off x="2400301" y="0"/>
            <a:ext cx="6743701" cy="5143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2" name="Google Shape;162;p27"/>
          <p:cNvSpPr txBox="1"/>
          <p:nvPr>
            <p:ph type="title"/>
          </p:nvPr>
        </p:nvSpPr>
        <p:spPr>
          <a:xfrm>
            <a:off x="211792" y="174078"/>
            <a:ext cx="1914188"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400"/>
              <a:buFont typeface="Montserrat Light"/>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2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166" name="Google Shape;166;p27"/>
          <p:cNvSpPr txBox="1"/>
          <p:nvPr>
            <p:ph idx="1" type="body"/>
          </p:nvPr>
        </p:nvSpPr>
        <p:spPr>
          <a:xfrm>
            <a:off x="207393" y="1678529"/>
            <a:ext cx="1918588" cy="28827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228600" lvl="1" marL="914400" algn="l">
              <a:lnSpc>
                <a:spcPct val="100000"/>
              </a:lnSpc>
              <a:spcBef>
                <a:spcPts val="450"/>
              </a:spcBef>
              <a:spcAft>
                <a:spcPts val="0"/>
              </a:spcAft>
              <a:buClr>
                <a:schemeClr val="dk1"/>
              </a:buClr>
              <a:buSzPts val="1350"/>
              <a:buNone/>
              <a:defRPr b="1" i="0" sz="1350">
                <a:latin typeface="Montserrat"/>
                <a:ea typeface="Montserrat"/>
                <a:cs typeface="Montserrat"/>
                <a:sym typeface="Montserrat"/>
              </a:defRPr>
            </a:lvl2pPr>
            <a:lvl3pPr indent="-228600" lvl="2" marL="1371600" algn="l">
              <a:lnSpc>
                <a:spcPct val="100000"/>
              </a:lnSpc>
              <a:spcBef>
                <a:spcPts val="450"/>
              </a:spcBef>
              <a:spcAft>
                <a:spcPts val="0"/>
              </a:spcAft>
              <a:buClr>
                <a:schemeClr val="dk1"/>
              </a:buClr>
              <a:buSzPts val="1350"/>
              <a:buNone/>
              <a:defRPr b="1" i="0" sz="1350">
                <a:latin typeface="Montserrat"/>
                <a:ea typeface="Montserrat"/>
                <a:cs typeface="Montserrat"/>
                <a:sym typeface="Montserrat"/>
              </a:defRPr>
            </a:lvl3pPr>
            <a:lvl4pPr indent="-228600" lvl="3" marL="1828800" algn="l">
              <a:lnSpc>
                <a:spcPct val="100000"/>
              </a:lnSpc>
              <a:spcBef>
                <a:spcPts val="450"/>
              </a:spcBef>
              <a:spcAft>
                <a:spcPts val="0"/>
              </a:spcAft>
              <a:buClr>
                <a:schemeClr val="dk1"/>
              </a:buClr>
              <a:buSzPts val="1350"/>
              <a:buNone/>
              <a:defRPr b="1" i="0" sz="1350">
                <a:latin typeface="Montserrat"/>
                <a:ea typeface="Montserrat"/>
                <a:cs typeface="Montserrat"/>
                <a:sym typeface="Montserrat"/>
              </a:defRPr>
            </a:lvl4pPr>
            <a:lvl5pPr indent="-228600" lvl="4" marL="2286000" algn="l">
              <a:lnSpc>
                <a:spcPct val="100000"/>
              </a:lnSpc>
              <a:spcBef>
                <a:spcPts val="450"/>
              </a:spcBef>
              <a:spcAft>
                <a:spcPts val="0"/>
              </a:spcAft>
              <a:buClr>
                <a:schemeClr val="dk1"/>
              </a:buClr>
              <a:buSzPts val="1350"/>
              <a:buNone/>
              <a:defRPr b="1" i="0" sz="1350">
                <a:latin typeface="Montserrat"/>
                <a:ea typeface="Montserrat"/>
                <a:cs typeface="Montserrat"/>
                <a:sym typeface="Montserrat"/>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quote yellow ">
  <p:cSld name="Large quote yellow ">
    <p:bg>
      <p:bgPr>
        <a:solidFill>
          <a:schemeClr val="lt1"/>
        </a:solidFill>
      </p:bgPr>
    </p:bg>
    <p:spTree>
      <p:nvGrpSpPr>
        <p:cNvPr id="167" name="Shape 167"/>
        <p:cNvGrpSpPr/>
        <p:nvPr/>
      </p:nvGrpSpPr>
      <p:grpSpPr>
        <a:xfrm>
          <a:off x="0" y="0"/>
          <a:ext cx="0" cy="0"/>
          <a:chOff x="0" y="0"/>
          <a:chExt cx="0" cy="0"/>
        </a:xfrm>
      </p:grpSpPr>
      <p:sp>
        <p:nvSpPr>
          <p:cNvPr id="168" name="Google Shape;168;p28"/>
          <p:cNvSpPr/>
          <p:nvPr/>
        </p:nvSpPr>
        <p:spPr>
          <a:xfrm>
            <a:off x="1" y="0"/>
            <a:ext cx="6730045"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69" name="Google Shape;169;p28"/>
          <p:cNvSpPr txBox="1"/>
          <p:nvPr>
            <p:ph type="title"/>
          </p:nvPr>
        </p:nvSpPr>
        <p:spPr>
          <a:xfrm>
            <a:off x="211792" y="174078"/>
            <a:ext cx="6335456"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sz="4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2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AB31E"/>
                </a:solidFill>
                <a:latin typeface="Montserrat"/>
                <a:ea typeface="Montserrat"/>
                <a:cs typeface="Montserrat"/>
                <a:sym typeface="Montserrat"/>
              </a:defRPr>
            </a:lvl1pPr>
            <a:lvl2pPr indent="0" lvl="1" marL="0" algn="r">
              <a:spcBef>
                <a:spcPts val="0"/>
              </a:spcBef>
              <a:buNone/>
              <a:defRPr b="1" i="0" sz="600" u="none" cap="none" strike="noStrike">
                <a:solidFill>
                  <a:srgbClr val="FAB31E"/>
                </a:solidFill>
                <a:latin typeface="Montserrat"/>
                <a:ea typeface="Montserrat"/>
                <a:cs typeface="Montserrat"/>
                <a:sym typeface="Montserrat"/>
              </a:defRPr>
            </a:lvl2pPr>
            <a:lvl3pPr indent="0" lvl="2" marL="0" algn="r">
              <a:spcBef>
                <a:spcPts val="0"/>
              </a:spcBef>
              <a:buNone/>
              <a:defRPr b="1" i="0" sz="600" u="none" cap="none" strike="noStrike">
                <a:solidFill>
                  <a:srgbClr val="FAB31E"/>
                </a:solidFill>
                <a:latin typeface="Montserrat"/>
                <a:ea typeface="Montserrat"/>
                <a:cs typeface="Montserrat"/>
                <a:sym typeface="Montserrat"/>
              </a:defRPr>
            </a:lvl3pPr>
            <a:lvl4pPr indent="0" lvl="3" marL="0" algn="r">
              <a:spcBef>
                <a:spcPts val="0"/>
              </a:spcBef>
              <a:buNone/>
              <a:defRPr b="1" i="0" sz="600" u="none" cap="none" strike="noStrike">
                <a:solidFill>
                  <a:srgbClr val="FAB31E"/>
                </a:solidFill>
                <a:latin typeface="Montserrat"/>
                <a:ea typeface="Montserrat"/>
                <a:cs typeface="Montserrat"/>
                <a:sym typeface="Montserrat"/>
              </a:defRPr>
            </a:lvl4pPr>
            <a:lvl5pPr indent="0" lvl="4" marL="0" algn="r">
              <a:spcBef>
                <a:spcPts val="0"/>
              </a:spcBef>
              <a:buNone/>
              <a:defRPr b="1" i="0" sz="600" u="none" cap="none" strike="noStrike">
                <a:solidFill>
                  <a:srgbClr val="FAB31E"/>
                </a:solidFill>
                <a:latin typeface="Montserrat"/>
                <a:ea typeface="Montserrat"/>
                <a:cs typeface="Montserrat"/>
                <a:sym typeface="Montserrat"/>
              </a:defRPr>
            </a:lvl5pPr>
            <a:lvl6pPr indent="0" lvl="5" marL="0" algn="r">
              <a:spcBef>
                <a:spcPts val="0"/>
              </a:spcBef>
              <a:buNone/>
              <a:defRPr b="1" i="0" sz="600" u="none" cap="none" strike="noStrike">
                <a:solidFill>
                  <a:srgbClr val="FAB31E"/>
                </a:solidFill>
                <a:latin typeface="Montserrat"/>
                <a:ea typeface="Montserrat"/>
                <a:cs typeface="Montserrat"/>
                <a:sym typeface="Montserrat"/>
              </a:defRPr>
            </a:lvl6pPr>
            <a:lvl7pPr indent="0" lvl="6" marL="0" algn="r">
              <a:spcBef>
                <a:spcPts val="0"/>
              </a:spcBef>
              <a:buNone/>
              <a:defRPr b="1" i="0" sz="600" u="none" cap="none" strike="noStrike">
                <a:solidFill>
                  <a:srgbClr val="FAB31E"/>
                </a:solidFill>
                <a:latin typeface="Montserrat"/>
                <a:ea typeface="Montserrat"/>
                <a:cs typeface="Montserrat"/>
                <a:sym typeface="Montserrat"/>
              </a:defRPr>
            </a:lvl7pPr>
            <a:lvl8pPr indent="0" lvl="7" marL="0" algn="r">
              <a:spcBef>
                <a:spcPts val="0"/>
              </a:spcBef>
              <a:buNone/>
              <a:defRPr b="1" i="0" sz="600" u="none" cap="none" strike="noStrike">
                <a:solidFill>
                  <a:srgbClr val="FAB31E"/>
                </a:solidFill>
                <a:latin typeface="Montserrat"/>
                <a:ea typeface="Montserrat"/>
                <a:cs typeface="Montserrat"/>
                <a:sym typeface="Montserrat"/>
              </a:defRPr>
            </a:lvl8pPr>
            <a:lvl9pPr indent="0" lvl="8" marL="0" algn="r">
              <a:spcBef>
                <a:spcPts val="0"/>
              </a:spcBef>
              <a:buNone/>
              <a:defRPr b="1" i="0" sz="600" u="none" cap="none" strike="noStrike">
                <a:solidFill>
                  <a:srgbClr val="FAB31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73" name="Google Shape;173;p28"/>
          <p:cNvSpPr/>
          <p:nvPr>
            <p:ph idx="2" type="pic"/>
          </p:nvPr>
        </p:nvSpPr>
        <p:spPr>
          <a:xfrm>
            <a:off x="6730604" y="0"/>
            <a:ext cx="2413397" cy="47315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4" name="Google Shape;174;p28"/>
          <p:cNvSpPr txBox="1"/>
          <p:nvPr>
            <p:ph idx="1" type="body"/>
          </p:nvPr>
        </p:nvSpPr>
        <p:spPr>
          <a:xfrm>
            <a:off x="211931" y="4105876"/>
            <a:ext cx="3763566" cy="2229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b="1" i="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5" name="Google Shape;175;p28"/>
          <p:cNvSpPr txBox="1"/>
          <p:nvPr>
            <p:ph idx="3" type="body"/>
          </p:nvPr>
        </p:nvSpPr>
        <p:spPr>
          <a:xfrm>
            <a:off x="211931" y="4341619"/>
            <a:ext cx="3763566" cy="2229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000"/>
              <a:buNone/>
              <a:defRPr b="0" i="0">
                <a:latin typeface="Montserrat Light"/>
                <a:ea typeface="Montserrat Light"/>
                <a:cs typeface="Montserrat Light"/>
                <a:sym typeface="Montserrat Ligh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xample clients ">
  <p:cSld name="2_Example clients ">
    <p:bg>
      <p:bgPr>
        <a:solidFill>
          <a:schemeClr val="accent1"/>
        </a:solidFill>
      </p:bgPr>
    </p:bg>
    <p:spTree>
      <p:nvGrpSpPr>
        <p:cNvPr id="176" name="Shape 176"/>
        <p:cNvGrpSpPr/>
        <p:nvPr/>
      </p:nvGrpSpPr>
      <p:grpSpPr>
        <a:xfrm>
          <a:off x="0" y="0"/>
          <a:ext cx="0" cy="0"/>
          <a:chOff x="0" y="0"/>
          <a:chExt cx="0" cy="0"/>
        </a:xfrm>
      </p:grpSpPr>
      <p:sp>
        <p:nvSpPr>
          <p:cNvPr id="177" name="Google Shape;177;p29"/>
          <p:cNvSpPr/>
          <p:nvPr/>
        </p:nvSpPr>
        <p:spPr>
          <a:xfrm>
            <a:off x="211793" y="1478756"/>
            <a:ext cx="2115915" cy="2115915"/>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78" name="Google Shape;178;p29"/>
          <p:cNvSpPr/>
          <p:nvPr/>
        </p:nvSpPr>
        <p:spPr>
          <a:xfrm>
            <a:off x="2429927" y="1478756"/>
            <a:ext cx="2115915" cy="2115915"/>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79" name="Google Shape;179;p29"/>
          <p:cNvSpPr/>
          <p:nvPr/>
        </p:nvSpPr>
        <p:spPr>
          <a:xfrm>
            <a:off x="4605199" y="1478756"/>
            <a:ext cx="2115915" cy="2115915"/>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80" name="Google Shape;180;p29"/>
          <p:cNvSpPr/>
          <p:nvPr/>
        </p:nvSpPr>
        <p:spPr>
          <a:xfrm>
            <a:off x="6812618" y="1478756"/>
            <a:ext cx="2115915" cy="2115915"/>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81" name="Google Shape;181;p29"/>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2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185" name="Google Shape;185;p29"/>
          <p:cNvSpPr/>
          <p:nvPr>
            <p:ph idx="2" type="pic"/>
          </p:nvPr>
        </p:nvSpPr>
        <p:spPr>
          <a:xfrm>
            <a:off x="325082" y="1591714"/>
            <a:ext cx="1889334" cy="189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6" name="Google Shape;186;p29"/>
          <p:cNvSpPr/>
          <p:nvPr>
            <p:ph idx="3" type="pic"/>
          </p:nvPr>
        </p:nvSpPr>
        <p:spPr>
          <a:xfrm>
            <a:off x="2532501" y="1591714"/>
            <a:ext cx="1889334" cy="189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7" name="Google Shape;187;p29"/>
          <p:cNvSpPr/>
          <p:nvPr>
            <p:ph idx="4" type="pic"/>
          </p:nvPr>
        </p:nvSpPr>
        <p:spPr>
          <a:xfrm>
            <a:off x="4707773" y="1591714"/>
            <a:ext cx="1889334" cy="189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8" name="Google Shape;188;p29"/>
          <p:cNvSpPr/>
          <p:nvPr>
            <p:ph idx="5" type="pic"/>
          </p:nvPr>
        </p:nvSpPr>
        <p:spPr>
          <a:xfrm>
            <a:off x="6915192" y="1591714"/>
            <a:ext cx="1889334" cy="189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display with icons">
  <p:cSld name="Information display with icons">
    <p:bg>
      <p:bgPr>
        <a:solidFill>
          <a:schemeClr val="dk1"/>
        </a:solidFill>
      </p:bgPr>
    </p:bg>
    <p:spTree>
      <p:nvGrpSpPr>
        <p:cNvPr id="189" name="Shape 189"/>
        <p:cNvGrpSpPr/>
        <p:nvPr/>
      </p:nvGrpSpPr>
      <p:grpSpPr>
        <a:xfrm>
          <a:off x="0" y="0"/>
          <a:ext cx="0" cy="0"/>
          <a:chOff x="0" y="0"/>
          <a:chExt cx="0" cy="0"/>
        </a:xfrm>
      </p:grpSpPr>
      <p:sp>
        <p:nvSpPr>
          <p:cNvPr id="190" name="Google Shape;190;p30"/>
          <p:cNvSpPr txBox="1"/>
          <p:nvPr>
            <p:ph idx="1" type="body"/>
          </p:nvPr>
        </p:nvSpPr>
        <p:spPr>
          <a:xfrm>
            <a:off x="956363" y="1642528"/>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p30"/>
          <p:cNvSpPr txBox="1"/>
          <p:nvPr>
            <p:ph idx="2" type="body"/>
          </p:nvPr>
        </p:nvSpPr>
        <p:spPr>
          <a:xfrm>
            <a:off x="3888335" y="1642362"/>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2" name="Google Shape;192;p30"/>
          <p:cNvSpPr txBox="1"/>
          <p:nvPr>
            <p:ph idx="3" type="body"/>
          </p:nvPr>
        </p:nvSpPr>
        <p:spPr>
          <a:xfrm>
            <a:off x="6811100" y="1642362"/>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3" name="Google Shape;193;p30"/>
          <p:cNvSpPr txBox="1"/>
          <p:nvPr>
            <p:ph idx="4" type="body"/>
          </p:nvPr>
        </p:nvSpPr>
        <p:spPr>
          <a:xfrm>
            <a:off x="956363" y="3118489"/>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4" name="Google Shape;194;p30"/>
          <p:cNvSpPr txBox="1"/>
          <p:nvPr>
            <p:ph idx="5" type="body"/>
          </p:nvPr>
        </p:nvSpPr>
        <p:spPr>
          <a:xfrm>
            <a:off x="3888335" y="3118323"/>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5" name="Google Shape;195;p30"/>
          <p:cNvSpPr txBox="1"/>
          <p:nvPr>
            <p:ph idx="6" type="body"/>
          </p:nvPr>
        </p:nvSpPr>
        <p:spPr>
          <a:xfrm>
            <a:off x="6811100" y="3118323"/>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6" name="Google Shape;196;p30"/>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3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200" name="Google Shape;200;p30"/>
          <p:cNvSpPr/>
          <p:nvPr>
            <p:ph idx="7" type="pic"/>
          </p:nvPr>
        </p:nvSpPr>
        <p:spPr>
          <a:xfrm>
            <a:off x="211792" y="1642362"/>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1" name="Google Shape;201;p30"/>
          <p:cNvSpPr/>
          <p:nvPr>
            <p:ph idx="8" type="pic"/>
          </p:nvPr>
        </p:nvSpPr>
        <p:spPr>
          <a:xfrm>
            <a:off x="3126442" y="1642362"/>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2" name="Google Shape;202;p30"/>
          <p:cNvSpPr/>
          <p:nvPr>
            <p:ph idx="9" type="pic"/>
          </p:nvPr>
        </p:nvSpPr>
        <p:spPr>
          <a:xfrm>
            <a:off x="6062524" y="1642362"/>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3" name="Google Shape;203;p30"/>
          <p:cNvSpPr/>
          <p:nvPr>
            <p:ph idx="13" type="pic"/>
          </p:nvPr>
        </p:nvSpPr>
        <p:spPr>
          <a:xfrm>
            <a:off x="211792" y="3121118"/>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4" name="Google Shape;204;p30"/>
          <p:cNvSpPr/>
          <p:nvPr>
            <p:ph idx="14" type="pic"/>
          </p:nvPr>
        </p:nvSpPr>
        <p:spPr>
          <a:xfrm>
            <a:off x="3126442" y="3121118"/>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5" name="Google Shape;205;p30"/>
          <p:cNvSpPr/>
          <p:nvPr>
            <p:ph idx="15" type="pic"/>
          </p:nvPr>
        </p:nvSpPr>
        <p:spPr>
          <a:xfrm>
            <a:off x="6062524" y="3121118"/>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rvices ">
  <p:cSld name="1_Services ">
    <p:spTree>
      <p:nvGrpSpPr>
        <p:cNvPr id="206" name="Shape 206"/>
        <p:cNvGrpSpPr/>
        <p:nvPr/>
      </p:nvGrpSpPr>
      <p:grpSpPr>
        <a:xfrm>
          <a:off x="0" y="0"/>
          <a:ext cx="0" cy="0"/>
          <a:chOff x="0" y="0"/>
          <a:chExt cx="0" cy="0"/>
        </a:xfrm>
      </p:grpSpPr>
      <p:sp>
        <p:nvSpPr>
          <p:cNvPr id="207" name="Google Shape;207;p31"/>
          <p:cNvSpPr/>
          <p:nvPr/>
        </p:nvSpPr>
        <p:spPr>
          <a:xfrm>
            <a:off x="1" y="0"/>
            <a:ext cx="3115833"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208" name="Google Shape;208;p31"/>
          <p:cNvSpPr/>
          <p:nvPr/>
        </p:nvSpPr>
        <p:spPr>
          <a:xfrm>
            <a:off x="3106609" y="0"/>
            <a:ext cx="2925746"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209" name="Google Shape;209;p31"/>
          <p:cNvSpPr txBox="1"/>
          <p:nvPr>
            <p:ph idx="1" type="body"/>
          </p:nvPr>
        </p:nvSpPr>
        <p:spPr>
          <a:xfrm>
            <a:off x="201077"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0" name="Google Shape;210;p31"/>
          <p:cNvSpPr txBox="1"/>
          <p:nvPr>
            <p:ph type="title"/>
          </p:nvPr>
        </p:nvSpPr>
        <p:spPr>
          <a:xfrm>
            <a:off x="211792" y="174078"/>
            <a:ext cx="2894816"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31"/>
          <p:cNvSpPr txBox="1"/>
          <p:nvPr>
            <p:ph idx="2" type="body"/>
          </p:nvPr>
        </p:nvSpPr>
        <p:spPr>
          <a:xfrm>
            <a:off x="211792"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2" name="Google Shape;212;p31"/>
          <p:cNvSpPr txBox="1"/>
          <p:nvPr>
            <p:ph idx="3" type="body"/>
          </p:nvPr>
        </p:nvSpPr>
        <p:spPr>
          <a:xfrm>
            <a:off x="3318350"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3" name="Google Shape;213;p31"/>
          <p:cNvSpPr txBox="1"/>
          <p:nvPr>
            <p:ph idx="4" type="body"/>
          </p:nvPr>
        </p:nvSpPr>
        <p:spPr>
          <a:xfrm>
            <a:off x="3329065"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b="0" sz="900">
                <a:solidFill>
                  <a:schemeClr val="lt1"/>
                </a:solidFill>
              </a:defRPr>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31"/>
          <p:cNvSpPr txBox="1"/>
          <p:nvPr>
            <p:ph idx="5" type="body"/>
          </p:nvPr>
        </p:nvSpPr>
        <p:spPr>
          <a:xfrm>
            <a:off x="6253457"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5" name="Google Shape;215;p31"/>
          <p:cNvSpPr txBox="1"/>
          <p:nvPr>
            <p:ph idx="6" type="body"/>
          </p:nvPr>
        </p:nvSpPr>
        <p:spPr>
          <a:xfrm>
            <a:off x="6264174"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solidFill>
                  <a:schemeClr val="dk1"/>
                </a:solidFill>
              </a:defRPr>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6" name="Google Shape;216;p3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3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3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footers 2">
  <p:cSld name="Title &amp; footers 2">
    <p:spTree>
      <p:nvGrpSpPr>
        <p:cNvPr id="219" name="Shape 219"/>
        <p:cNvGrpSpPr/>
        <p:nvPr/>
      </p:nvGrpSpPr>
      <p:grpSpPr>
        <a:xfrm>
          <a:off x="0" y="0"/>
          <a:ext cx="0" cy="0"/>
          <a:chOff x="0" y="0"/>
          <a:chExt cx="0" cy="0"/>
        </a:xfrm>
      </p:grpSpPr>
      <p:sp>
        <p:nvSpPr>
          <p:cNvPr id="220" name="Google Shape;220;p32"/>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footers 2">
  <p:cSld name="1_Title &amp; footers 2">
    <p:bg>
      <p:bgPr>
        <a:solidFill>
          <a:schemeClr val="dk1"/>
        </a:solidFill>
      </p:bgPr>
    </p:bg>
    <p:spTree>
      <p:nvGrpSpPr>
        <p:cNvPr id="224" name="Shape 224"/>
        <p:cNvGrpSpPr/>
        <p:nvPr/>
      </p:nvGrpSpPr>
      <p:grpSpPr>
        <a:xfrm>
          <a:off x="0" y="0"/>
          <a:ext cx="0" cy="0"/>
          <a:chOff x="0" y="0"/>
          <a:chExt cx="0" cy="0"/>
        </a:xfrm>
      </p:grpSpPr>
      <p:sp>
        <p:nvSpPr>
          <p:cNvPr id="225" name="Google Shape;225;p33"/>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3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ircle placeholders">
  <p:cSld name="3 Circle placeholders">
    <p:spTree>
      <p:nvGrpSpPr>
        <p:cNvPr id="229" name="Shape 229"/>
        <p:cNvGrpSpPr/>
        <p:nvPr/>
      </p:nvGrpSpPr>
      <p:grpSpPr>
        <a:xfrm>
          <a:off x="0" y="0"/>
          <a:ext cx="0" cy="0"/>
          <a:chOff x="0" y="0"/>
          <a:chExt cx="0" cy="0"/>
        </a:xfrm>
      </p:grpSpPr>
      <p:sp>
        <p:nvSpPr>
          <p:cNvPr id="230" name="Google Shape;230;p34"/>
          <p:cNvSpPr/>
          <p:nvPr>
            <p:ph idx="2" type="pic"/>
          </p:nvPr>
        </p:nvSpPr>
        <p:spPr>
          <a:xfrm>
            <a:off x="211793" y="1681268"/>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1" name="Google Shape;231;p34"/>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3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3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235" name="Google Shape;235;p34"/>
          <p:cNvSpPr/>
          <p:nvPr>
            <p:ph idx="3" type="pic"/>
          </p:nvPr>
        </p:nvSpPr>
        <p:spPr>
          <a:xfrm>
            <a:off x="3147098" y="1681268"/>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6" name="Google Shape;236;p34"/>
          <p:cNvSpPr/>
          <p:nvPr>
            <p:ph idx="4" type="pic"/>
          </p:nvPr>
        </p:nvSpPr>
        <p:spPr>
          <a:xfrm>
            <a:off x="6082402" y="1681268"/>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with title">
  <p:cSld name="1_Blank with title">
    <p:spTree>
      <p:nvGrpSpPr>
        <p:cNvPr id="237" name="Shape 237"/>
        <p:cNvGrpSpPr/>
        <p:nvPr/>
      </p:nvGrpSpPr>
      <p:grpSpPr>
        <a:xfrm>
          <a:off x="0" y="0"/>
          <a:ext cx="0" cy="0"/>
          <a:chOff x="0" y="0"/>
          <a:chExt cx="0" cy="0"/>
        </a:xfrm>
      </p:grpSpPr>
      <p:sp>
        <p:nvSpPr>
          <p:cNvPr id="238" name="Google Shape;238;p35"/>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6300"/>
              <a:buFont typeface="Montserrat Light"/>
              <a:buNone/>
              <a:defRPr sz="6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35"/>
          <p:cNvSpPr txBox="1"/>
          <p:nvPr>
            <p:ph idx="1" type="body"/>
          </p:nvPr>
        </p:nvSpPr>
        <p:spPr>
          <a:xfrm>
            <a:off x="6803350" y="181039"/>
            <a:ext cx="2133260" cy="3331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sz="1300"/>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0" name="Google Shape;240;p3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3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with title">
  <p:cSld name="2_Blank with title">
    <p:bg>
      <p:bgPr>
        <a:solidFill>
          <a:schemeClr val="dk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6300"/>
              <a:buFont typeface="Montserrat Light"/>
              <a:buNone/>
              <a:defRPr sz="63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36"/>
          <p:cNvSpPr txBox="1"/>
          <p:nvPr>
            <p:ph idx="1" type="body"/>
          </p:nvPr>
        </p:nvSpPr>
        <p:spPr>
          <a:xfrm>
            <a:off x="6803350" y="181039"/>
            <a:ext cx="2133260" cy="3331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300"/>
              <a:buNone/>
              <a:defRPr b="1" sz="1300">
                <a:solidFill>
                  <a:schemeClr val="accent1"/>
                </a:solidFill>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6" name="Google Shape;246;p3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3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with title">
  <p:cSld name="3_Blank with title">
    <p:bg>
      <p:bgPr>
        <a:solidFill>
          <a:schemeClr val="accent1"/>
        </a:solidFill>
      </p:bgPr>
    </p:bg>
    <p:spTree>
      <p:nvGrpSpPr>
        <p:cNvPr id="249" name="Shape 249"/>
        <p:cNvGrpSpPr/>
        <p:nvPr/>
      </p:nvGrpSpPr>
      <p:grpSpPr>
        <a:xfrm>
          <a:off x="0" y="0"/>
          <a:ext cx="0" cy="0"/>
          <a:chOff x="0" y="0"/>
          <a:chExt cx="0" cy="0"/>
        </a:xfrm>
      </p:grpSpPr>
      <p:sp>
        <p:nvSpPr>
          <p:cNvPr id="250" name="Google Shape;250;p3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6300"/>
              <a:buFont typeface="Montserrat Light"/>
              <a:buNone/>
              <a:defRPr sz="6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37"/>
          <p:cNvSpPr txBox="1"/>
          <p:nvPr>
            <p:ph idx="1" type="body"/>
          </p:nvPr>
        </p:nvSpPr>
        <p:spPr>
          <a:xfrm>
            <a:off x="6803350" y="181039"/>
            <a:ext cx="2133260" cy="3331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sz="1300"/>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2" name="Google Shape;252;p3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3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3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mp; footers">
  <p:cSld name="3_Title &amp; footers">
    <p:bg>
      <p:bgPr>
        <a:solidFill>
          <a:schemeClr val="dk1"/>
        </a:solidFill>
      </p:bgPr>
    </p:bg>
    <p:spTree>
      <p:nvGrpSpPr>
        <p:cNvPr id="255" name="Shape 255"/>
        <p:cNvGrpSpPr/>
        <p:nvPr/>
      </p:nvGrpSpPr>
      <p:grpSpPr>
        <a:xfrm>
          <a:off x="0" y="0"/>
          <a:ext cx="0" cy="0"/>
          <a:chOff x="0" y="0"/>
          <a:chExt cx="0" cy="0"/>
        </a:xfrm>
      </p:grpSpPr>
      <p:sp>
        <p:nvSpPr>
          <p:cNvPr id="256" name="Google Shape;256;p38"/>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3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3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3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footers ">
  <p:cSld name="1_Title &amp; footers ">
    <p:spTree>
      <p:nvGrpSpPr>
        <p:cNvPr id="260" name="Shape 260"/>
        <p:cNvGrpSpPr/>
        <p:nvPr/>
      </p:nvGrpSpPr>
      <p:grpSpPr>
        <a:xfrm>
          <a:off x="0" y="0"/>
          <a:ext cx="0" cy="0"/>
          <a:chOff x="0" y="0"/>
          <a:chExt cx="0" cy="0"/>
        </a:xfrm>
      </p:grpSpPr>
      <p:sp>
        <p:nvSpPr>
          <p:cNvPr id="261" name="Google Shape;261;p39"/>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3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3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3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and image">
  <p:cSld name="Large text and image">
    <p:spTree>
      <p:nvGrpSpPr>
        <p:cNvPr id="265" name="Shape 265"/>
        <p:cNvGrpSpPr/>
        <p:nvPr/>
      </p:nvGrpSpPr>
      <p:grpSpPr>
        <a:xfrm>
          <a:off x="0" y="0"/>
          <a:ext cx="0" cy="0"/>
          <a:chOff x="0" y="0"/>
          <a:chExt cx="0" cy="0"/>
        </a:xfrm>
      </p:grpSpPr>
      <p:sp>
        <p:nvSpPr>
          <p:cNvPr id="266" name="Google Shape;266;p40"/>
          <p:cNvSpPr/>
          <p:nvPr>
            <p:ph idx="2" type="pic"/>
          </p:nvPr>
        </p:nvSpPr>
        <p:spPr>
          <a:xfrm>
            <a:off x="4526280" y="2"/>
            <a:ext cx="4617722" cy="5143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7" name="Google Shape;267;p40"/>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4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4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4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271" name="Google Shape;271;p40"/>
          <p:cNvSpPr txBox="1"/>
          <p:nvPr>
            <p:ph idx="1" type="body"/>
          </p:nvPr>
        </p:nvSpPr>
        <p:spPr>
          <a:xfrm>
            <a:off x="207393" y="1678529"/>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sz="1800"/>
            </a:lvl1pPr>
            <a:lvl2pPr indent="-342900" lvl="1" marL="914400" algn="l">
              <a:lnSpc>
                <a:spcPct val="100000"/>
              </a:lnSpc>
              <a:spcBef>
                <a:spcPts val="450"/>
              </a:spcBef>
              <a:spcAft>
                <a:spcPts val="0"/>
              </a:spcAft>
              <a:buClr>
                <a:schemeClr val="dk1"/>
              </a:buClr>
              <a:buSzPts val="1800"/>
              <a:buChar char="•"/>
              <a:defRPr sz="1800"/>
            </a:lvl2pPr>
            <a:lvl3pPr indent="-342900" lvl="2" marL="1371600" algn="l">
              <a:lnSpc>
                <a:spcPct val="100000"/>
              </a:lnSpc>
              <a:spcBef>
                <a:spcPts val="450"/>
              </a:spcBef>
              <a:spcAft>
                <a:spcPts val="0"/>
              </a:spcAft>
              <a:buClr>
                <a:schemeClr val="dk1"/>
              </a:buClr>
              <a:buSzPts val="1800"/>
              <a:buChar char="•"/>
              <a:defRPr sz="1800"/>
            </a:lvl3pPr>
            <a:lvl4pPr indent="-342900" lvl="3" marL="1828800" algn="l">
              <a:lnSpc>
                <a:spcPct val="100000"/>
              </a:lnSpc>
              <a:spcBef>
                <a:spcPts val="450"/>
              </a:spcBef>
              <a:spcAft>
                <a:spcPts val="0"/>
              </a:spcAft>
              <a:buClr>
                <a:schemeClr val="dk1"/>
              </a:buClr>
              <a:buSzPts val="1800"/>
              <a:buChar char="•"/>
              <a:defRPr sz="1800"/>
            </a:lvl4pPr>
            <a:lvl5pPr indent="-342900" lvl="4" marL="2286000" algn="l">
              <a:lnSpc>
                <a:spcPct val="100000"/>
              </a:lnSpc>
              <a:spcBef>
                <a:spcPts val="450"/>
              </a:spcBef>
              <a:spcAft>
                <a:spcPts val="0"/>
              </a:spcAft>
              <a:buClr>
                <a:schemeClr val="dk1"/>
              </a:buClr>
              <a:buSzPts val="1800"/>
              <a:buChar char="•"/>
              <a:defRPr sz="18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rge text and image">
  <p:cSld name="2_Large text and image">
    <p:bg>
      <p:bgPr>
        <a:solidFill>
          <a:schemeClr val="dk1"/>
        </a:solidFill>
      </p:bgPr>
    </p:bg>
    <p:spTree>
      <p:nvGrpSpPr>
        <p:cNvPr id="272" name="Shape 272"/>
        <p:cNvGrpSpPr/>
        <p:nvPr/>
      </p:nvGrpSpPr>
      <p:grpSpPr>
        <a:xfrm>
          <a:off x="0" y="0"/>
          <a:ext cx="0" cy="0"/>
          <a:chOff x="0" y="0"/>
          <a:chExt cx="0" cy="0"/>
        </a:xfrm>
      </p:grpSpPr>
      <p:sp>
        <p:nvSpPr>
          <p:cNvPr id="273" name="Google Shape;273;p41"/>
          <p:cNvSpPr/>
          <p:nvPr>
            <p:ph idx="2" type="pic"/>
          </p:nvPr>
        </p:nvSpPr>
        <p:spPr>
          <a:xfrm>
            <a:off x="4526280" y="2"/>
            <a:ext cx="4617722" cy="5143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4" name="Google Shape;274;p41"/>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4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4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4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278" name="Google Shape;278;p41"/>
          <p:cNvSpPr txBox="1"/>
          <p:nvPr>
            <p:ph idx="1" type="body"/>
          </p:nvPr>
        </p:nvSpPr>
        <p:spPr>
          <a:xfrm>
            <a:off x="207393" y="1678529"/>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Char char="•"/>
              <a:defRPr sz="1800">
                <a:solidFill>
                  <a:schemeClr val="lt1"/>
                </a:solidFill>
              </a:defRPr>
            </a:lvl1pPr>
            <a:lvl2pPr indent="-342900" lvl="1" marL="914400" algn="l">
              <a:lnSpc>
                <a:spcPct val="100000"/>
              </a:lnSpc>
              <a:spcBef>
                <a:spcPts val="450"/>
              </a:spcBef>
              <a:spcAft>
                <a:spcPts val="0"/>
              </a:spcAft>
              <a:buClr>
                <a:schemeClr val="lt1"/>
              </a:buClr>
              <a:buSzPts val="1800"/>
              <a:buChar char="•"/>
              <a:defRPr sz="1800">
                <a:solidFill>
                  <a:schemeClr val="lt1"/>
                </a:solidFill>
              </a:defRPr>
            </a:lvl2pPr>
            <a:lvl3pPr indent="-342900" lvl="2" marL="1371600" algn="l">
              <a:lnSpc>
                <a:spcPct val="100000"/>
              </a:lnSpc>
              <a:spcBef>
                <a:spcPts val="450"/>
              </a:spcBef>
              <a:spcAft>
                <a:spcPts val="0"/>
              </a:spcAft>
              <a:buClr>
                <a:schemeClr val="lt1"/>
              </a:buClr>
              <a:buSzPts val="1800"/>
              <a:buChar char="•"/>
              <a:defRPr sz="1800">
                <a:solidFill>
                  <a:schemeClr val="lt1"/>
                </a:solidFill>
              </a:defRPr>
            </a:lvl3pPr>
            <a:lvl4pPr indent="-342900" lvl="3" marL="1828800" algn="l">
              <a:lnSpc>
                <a:spcPct val="100000"/>
              </a:lnSpc>
              <a:spcBef>
                <a:spcPts val="450"/>
              </a:spcBef>
              <a:spcAft>
                <a:spcPts val="0"/>
              </a:spcAft>
              <a:buClr>
                <a:schemeClr val="lt1"/>
              </a:buClr>
              <a:buSzPts val="1800"/>
              <a:buChar char="•"/>
              <a:defRPr sz="1800">
                <a:solidFill>
                  <a:schemeClr val="lt1"/>
                </a:solidFill>
              </a:defRPr>
            </a:lvl4pPr>
            <a:lvl5pPr indent="-342900" lvl="4" marL="2286000" algn="l">
              <a:lnSpc>
                <a:spcPct val="100000"/>
              </a:lnSpc>
              <a:spcBef>
                <a:spcPts val="450"/>
              </a:spcBef>
              <a:spcAft>
                <a:spcPts val="0"/>
              </a:spcAft>
              <a:buClr>
                <a:schemeClr val="lt1"/>
              </a:buClr>
              <a:buSzPts val="1800"/>
              <a:buChar char="•"/>
              <a:defRPr sz="1800">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and yellow box">
  <p:cSld name="Large text and yellow box">
    <p:spTree>
      <p:nvGrpSpPr>
        <p:cNvPr id="279" name="Shape 279"/>
        <p:cNvGrpSpPr/>
        <p:nvPr/>
      </p:nvGrpSpPr>
      <p:grpSpPr>
        <a:xfrm>
          <a:off x="0" y="0"/>
          <a:ext cx="0" cy="0"/>
          <a:chOff x="0" y="0"/>
          <a:chExt cx="0" cy="0"/>
        </a:xfrm>
      </p:grpSpPr>
      <p:sp>
        <p:nvSpPr>
          <p:cNvPr id="280" name="Google Shape;280;p42"/>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p4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4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4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284" name="Google Shape;284;p42"/>
          <p:cNvSpPr txBox="1"/>
          <p:nvPr>
            <p:ph idx="1" type="body"/>
          </p:nvPr>
        </p:nvSpPr>
        <p:spPr>
          <a:xfrm>
            <a:off x="207393" y="1678529"/>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sz="1800"/>
            </a:lvl1pPr>
            <a:lvl2pPr indent="-342900" lvl="1" marL="914400" algn="l">
              <a:lnSpc>
                <a:spcPct val="100000"/>
              </a:lnSpc>
              <a:spcBef>
                <a:spcPts val="450"/>
              </a:spcBef>
              <a:spcAft>
                <a:spcPts val="0"/>
              </a:spcAft>
              <a:buClr>
                <a:schemeClr val="dk1"/>
              </a:buClr>
              <a:buSzPts val="1800"/>
              <a:buChar char="•"/>
              <a:defRPr sz="1800"/>
            </a:lvl2pPr>
            <a:lvl3pPr indent="-342900" lvl="2" marL="1371600" algn="l">
              <a:lnSpc>
                <a:spcPct val="100000"/>
              </a:lnSpc>
              <a:spcBef>
                <a:spcPts val="450"/>
              </a:spcBef>
              <a:spcAft>
                <a:spcPts val="0"/>
              </a:spcAft>
              <a:buClr>
                <a:schemeClr val="dk1"/>
              </a:buClr>
              <a:buSzPts val="1800"/>
              <a:buChar char="•"/>
              <a:defRPr sz="1800"/>
            </a:lvl3pPr>
            <a:lvl4pPr indent="-342900" lvl="3" marL="1828800" algn="l">
              <a:lnSpc>
                <a:spcPct val="100000"/>
              </a:lnSpc>
              <a:spcBef>
                <a:spcPts val="450"/>
              </a:spcBef>
              <a:spcAft>
                <a:spcPts val="0"/>
              </a:spcAft>
              <a:buClr>
                <a:schemeClr val="dk1"/>
              </a:buClr>
              <a:buSzPts val="1800"/>
              <a:buChar char="•"/>
              <a:defRPr sz="1800"/>
            </a:lvl4pPr>
            <a:lvl5pPr indent="-342900" lvl="4" marL="2286000" algn="l">
              <a:lnSpc>
                <a:spcPct val="100000"/>
              </a:lnSpc>
              <a:spcBef>
                <a:spcPts val="450"/>
              </a:spcBef>
              <a:spcAft>
                <a:spcPts val="0"/>
              </a:spcAft>
              <a:buClr>
                <a:schemeClr val="dk1"/>
              </a:buClr>
              <a:buSzPts val="1800"/>
              <a:buChar char="•"/>
              <a:defRPr sz="18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5" name="Google Shape;285;p42"/>
          <p:cNvSpPr/>
          <p:nvPr/>
        </p:nvSpPr>
        <p:spPr>
          <a:xfrm>
            <a:off x="6035040" y="2"/>
            <a:ext cx="3108960" cy="5142857"/>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286" name="Google Shape;286;p42"/>
          <p:cNvSpPr txBox="1"/>
          <p:nvPr>
            <p:ph idx="2" type="body"/>
          </p:nvPr>
        </p:nvSpPr>
        <p:spPr>
          <a:xfrm>
            <a:off x="7026755" y="321119"/>
            <a:ext cx="1687116"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7" name="Google Shape;287;p42"/>
          <p:cNvSpPr txBox="1"/>
          <p:nvPr>
            <p:ph idx="3" type="body"/>
          </p:nvPr>
        </p:nvSpPr>
        <p:spPr>
          <a:xfrm>
            <a:off x="7036275" y="1046023"/>
            <a:ext cx="1687116"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8" name="Google Shape;288;p42"/>
          <p:cNvSpPr txBox="1"/>
          <p:nvPr>
            <p:ph idx="4" type="body"/>
          </p:nvPr>
        </p:nvSpPr>
        <p:spPr>
          <a:xfrm>
            <a:off x="7036275" y="1770927"/>
            <a:ext cx="1687116"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9" name="Google Shape;289;p42"/>
          <p:cNvSpPr txBox="1"/>
          <p:nvPr>
            <p:ph idx="5" type="body"/>
          </p:nvPr>
        </p:nvSpPr>
        <p:spPr>
          <a:xfrm>
            <a:off x="7047791" y="2495831"/>
            <a:ext cx="1687116"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wo columns">
  <p:cSld name="Text - two columns">
    <p:spTree>
      <p:nvGrpSpPr>
        <p:cNvPr id="290" name="Shape 290"/>
        <p:cNvGrpSpPr/>
        <p:nvPr/>
      </p:nvGrpSpPr>
      <p:grpSpPr>
        <a:xfrm>
          <a:off x="0" y="0"/>
          <a:ext cx="0" cy="0"/>
          <a:chOff x="0" y="0"/>
          <a:chExt cx="0" cy="0"/>
        </a:xfrm>
      </p:grpSpPr>
      <p:sp>
        <p:nvSpPr>
          <p:cNvPr id="291" name="Google Shape;291;p43"/>
          <p:cNvSpPr txBox="1"/>
          <p:nvPr>
            <p:ph type="title"/>
          </p:nvPr>
        </p:nvSpPr>
        <p:spPr>
          <a:xfrm>
            <a:off x="211792" y="174078"/>
            <a:ext cx="869510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4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4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p4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295" name="Google Shape;295;p43"/>
          <p:cNvSpPr txBox="1"/>
          <p:nvPr>
            <p:ph idx="1" type="body"/>
          </p:nvPr>
        </p:nvSpPr>
        <p:spPr>
          <a:xfrm>
            <a:off x="207393" y="1678529"/>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6" name="Google Shape;296;p43"/>
          <p:cNvSpPr txBox="1"/>
          <p:nvPr>
            <p:ph idx="2" type="body"/>
          </p:nvPr>
        </p:nvSpPr>
        <p:spPr>
          <a:xfrm>
            <a:off x="4605793" y="1651465"/>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yellow box, image">
  <p:cSld name="2 columns, yellow box, image">
    <p:spTree>
      <p:nvGrpSpPr>
        <p:cNvPr id="297" name="Shape 297"/>
        <p:cNvGrpSpPr/>
        <p:nvPr/>
      </p:nvGrpSpPr>
      <p:grpSpPr>
        <a:xfrm>
          <a:off x="0" y="0"/>
          <a:ext cx="0" cy="0"/>
          <a:chOff x="0" y="0"/>
          <a:chExt cx="0" cy="0"/>
        </a:xfrm>
      </p:grpSpPr>
      <p:sp>
        <p:nvSpPr>
          <p:cNvPr id="298" name="Google Shape;298;p44"/>
          <p:cNvSpPr/>
          <p:nvPr>
            <p:ph idx="2" type="pic"/>
          </p:nvPr>
        </p:nvSpPr>
        <p:spPr>
          <a:xfrm>
            <a:off x="6035040" y="2416970"/>
            <a:ext cx="3108960" cy="2726531"/>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9" name="Google Shape;299;p44"/>
          <p:cNvSpPr/>
          <p:nvPr/>
        </p:nvSpPr>
        <p:spPr>
          <a:xfrm>
            <a:off x="6035040" y="1"/>
            <a:ext cx="3108960" cy="2417444"/>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00" name="Google Shape;300;p44"/>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1" name="Google Shape;301;p4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4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4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04" name="Google Shape;304;p44"/>
          <p:cNvSpPr txBox="1"/>
          <p:nvPr>
            <p:ph idx="1" type="body"/>
          </p:nvPr>
        </p:nvSpPr>
        <p:spPr>
          <a:xfrm>
            <a:off x="211792" y="1645595"/>
            <a:ext cx="2132900"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5" name="Google Shape;305;p44"/>
          <p:cNvSpPr txBox="1"/>
          <p:nvPr>
            <p:ph idx="3" type="body"/>
          </p:nvPr>
        </p:nvSpPr>
        <p:spPr>
          <a:xfrm>
            <a:off x="6238085" y="174077"/>
            <a:ext cx="2451017"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6" name="Google Shape;306;p44"/>
          <p:cNvSpPr txBox="1"/>
          <p:nvPr>
            <p:ph idx="4" type="body"/>
          </p:nvPr>
        </p:nvSpPr>
        <p:spPr>
          <a:xfrm>
            <a:off x="2439100" y="1645595"/>
            <a:ext cx="2132900"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small box">
  <p:cSld name="Text and image small box">
    <p:spTree>
      <p:nvGrpSpPr>
        <p:cNvPr id="307" name="Shape 307"/>
        <p:cNvGrpSpPr/>
        <p:nvPr/>
      </p:nvGrpSpPr>
      <p:grpSpPr>
        <a:xfrm>
          <a:off x="0" y="0"/>
          <a:ext cx="0" cy="0"/>
          <a:chOff x="0" y="0"/>
          <a:chExt cx="0" cy="0"/>
        </a:xfrm>
      </p:grpSpPr>
      <p:sp>
        <p:nvSpPr>
          <p:cNvPr id="308" name="Google Shape;308;p45"/>
          <p:cNvSpPr/>
          <p:nvPr/>
        </p:nvSpPr>
        <p:spPr>
          <a:xfrm>
            <a:off x="6035040" y="2416970"/>
            <a:ext cx="3108960" cy="2726531"/>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09" name="Google Shape;309;p45"/>
          <p:cNvSpPr/>
          <p:nvPr>
            <p:ph idx="2" type="pic"/>
          </p:nvPr>
        </p:nvSpPr>
        <p:spPr>
          <a:xfrm>
            <a:off x="6035040" y="1"/>
            <a:ext cx="3108960" cy="241696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0" name="Google Shape;310;p45"/>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1" name="Google Shape;311;p4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4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4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14" name="Google Shape;314;p45"/>
          <p:cNvSpPr txBox="1"/>
          <p:nvPr>
            <p:ph idx="1" type="body"/>
          </p:nvPr>
        </p:nvSpPr>
        <p:spPr>
          <a:xfrm>
            <a:off x="211793" y="1645595"/>
            <a:ext cx="3356693"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5" name="Google Shape;315;p45"/>
          <p:cNvSpPr txBox="1"/>
          <p:nvPr>
            <p:ph idx="3" type="body"/>
          </p:nvPr>
        </p:nvSpPr>
        <p:spPr>
          <a:xfrm>
            <a:off x="6238085" y="2615340"/>
            <a:ext cx="2451017" cy="6858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ighlight and two columns">
  <p:cSld name="2_Highlight and two columns">
    <p:bg>
      <p:bgPr>
        <a:solidFill>
          <a:schemeClr val="dk1"/>
        </a:solidFill>
      </p:bgPr>
    </p:bg>
    <p:spTree>
      <p:nvGrpSpPr>
        <p:cNvPr id="316" name="Shape 316"/>
        <p:cNvGrpSpPr/>
        <p:nvPr/>
      </p:nvGrpSpPr>
      <p:grpSpPr>
        <a:xfrm>
          <a:off x="0" y="0"/>
          <a:ext cx="0" cy="0"/>
          <a:chOff x="0" y="0"/>
          <a:chExt cx="0" cy="0"/>
        </a:xfrm>
      </p:grpSpPr>
      <p:sp>
        <p:nvSpPr>
          <p:cNvPr id="317" name="Google Shape;317;p46"/>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4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4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4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321" name="Google Shape;321;p46"/>
          <p:cNvSpPr txBox="1"/>
          <p:nvPr>
            <p:ph idx="1" type="body"/>
          </p:nvPr>
        </p:nvSpPr>
        <p:spPr>
          <a:xfrm>
            <a:off x="3175396" y="1645595"/>
            <a:ext cx="2845762"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2" name="Google Shape;322;p46"/>
          <p:cNvSpPr txBox="1"/>
          <p:nvPr>
            <p:ph idx="2" type="body"/>
          </p:nvPr>
        </p:nvSpPr>
        <p:spPr>
          <a:xfrm>
            <a:off x="6090849" y="1645595"/>
            <a:ext cx="2845762"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lt1"/>
              </a:buClr>
              <a:buSzPts val="900"/>
              <a:buChar char="•"/>
              <a:defRPr sz="900">
                <a:solidFill>
                  <a:schemeClr val="lt1"/>
                </a:solidFill>
              </a:defRPr>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3" name="Google Shape;323;p46"/>
          <p:cNvSpPr txBox="1"/>
          <p:nvPr>
            <p:ph idx="3" type="body"/>
          </p:nvPr>
        </p:nvSpPr>
        <p:spPr>
          <a:xfrm>
            <a:off x="211792" y="1645595"/>
            <a:ext cx="2792156"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sz="1300">
                <a:solidFill>
                  <a:schemeClr val="l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allery - two images">
  <p:cSld name="Picture gallery - two images">
    <p:spTree>
      <p:nvGrpSpPr>
        <p:cNvPr id="324" name="Shape 324"/>
        <p:cNvGrpSpPr/>
        <p:nvPr/>
      </p:nvGrpSpPr>
      <p:grpSpPr>
        <a:xfrm>
          <a:off x="0" y="0"/>
          <a:ext cx="0" cy="0"/>
          <a:chOff x="0" y="0"/>
          <a:chExt cx="0" cy="0"/>
        </a:xfrm>
      </p:grpSpPr>
      <p:sp>
        <p:nvSpPr>
          <p:cNvPr id="325" name="Google Shape;325;p47"/>
          <p:cNvSpPr/>
          <p:nvPr>
            <p:ph idx="2" type="pic"/>
          </p:nvPr>
        </p:nvSpPr>
        <p:spPr>
          <a:xfrm>
            <a:off x="222647" y="1675211"/>
            <a:ext cx="4304372" cy="2846513"/>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6" name="Google Shape;326;p47"/>
          <p:cNvSpPr/>
          <p:nvPr>
            <p:ph idx="3" type="pic"/>
          </p:nvPr>
        </p:nvSpPr>
        <p:spPr>
          <a:xfrm>
            <a:off x="4604952" y="1675121"/>
            <a:ext cx="4304371" cy="284660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7" name="Google Shape;327;p4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4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4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4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images">
  <p:cSld name="Text and four images">
    <p:spTree>
      <p:nvGrpSpPr>
        <p:cNvPr id="331" name="Shape 331"/>
        <p:cNvGrpSpPr/>
        <p:nvPr/>
      </p:nvGrpSpPr>
      <p:grpSpPr>
        <a:xfrm>
          <a:off x="0" y="0"/>
          <a:ext cx="0" cy="0"/>
          <a:chOff x="0" y="0"/>
          <a:chExt cx="0" cy="0"/>
        </a:xfrm>
      </p:grpSpPr>
      <p:sp>
        <p:nvSpPr>
          <p:cNvPr id="332" name="Google Shape;332;p48"/>
          <p:cNvSpPr/>
          <p:nvPr>
            <p:ph idx="2" type="pic"/>
          </p:nvPr>
        </p:nvSpPr>
        <p:spPr>
          <a:xfrm>
            <a:off x="4604951" y="1675120"/>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3" name="Google Shape;333;p48"/>
          <p:cNvSpPr/>
          <p:nvPr>
            <p:ph idx="3" type="pic"/>
          </p:nvPr>
        </p:nvSpPr>
        <p:spPr>
          <a:xfrm>
            <a:off x="6796103" y="1675120"/>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4" name="Google Shape;334;p48"/>
          <p:cNvSpPr/>
          <p:nvPr>
            <p:ph idx="4" type="pic"/>
          </p:nvPr>
        </p:nvSpPr>
        <p:spPr>
          <a:xfrm>
            <a:off x="4604951" y="3135835"/>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5" name="Google Shape;335;p48"/>
          <p:cNvSpPr/>
          <p:nvPr>
            <p:ph idx="5" type="pic"/>
          </p:nvPr>
        </p:nvSpPr>
        <p:spPr>
          <a:xfrm>
            <a:off x="6796103" y="3135835"/>
            <a:ext cx="2124076"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6" name="Google Shape;336;p48"/>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7" name="Google Shape;337;p4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4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4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40" name="Google Shape;340;p48"/>
          <p:cNvSpPr txBox="1"/>
          <p:nvPr>
            <p:ph idx="1" type="body"/>
          </p:nvPr>
        </p:nvSpPr>
        <p:spPr>
          <a:xfrm>
            <a:off x="211793" y="1675122"/>
            <a:ext cx="4062496" cy="28466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disciplines">
  <p:cSld name="Our disciplines">
    <p:spTree>
      <p:nvGrpSpPr>
        <p:cNvPr id="341" name="Shape 341"/>
        <p:cNvGrpSpPr/>
        <p:nvPr/>
      </p:nvGrpSpPr>
      <p:grpSpPr>
        <a:xfrm>
          <a:off x="0" y="0"/>
          <a:ext cx="0" cy="0"/>
          <a:chOff x="0" y="0"/>
          <a:chExt cx="0" cy="0"/>
        </a:xfrm>
      </p:grpSpPr>
      <p:sp>
        <p:nvSpPr>
          <p:cNvPr id="342" name="Google Shape;342;p49"/>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43" name="Google Shape;343;p49"/>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4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 name="Google Shape;345;p4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4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47" name="Google Shape;347;p49"/>
          <p:cNvSpPr txBox="1"/>
          <p:nvPr>
            <p:ph idx="1" type="body"/>
          </p:nvPr>
        </p:nvSpPr>
        <p:spPr>
          <a:xfrm>
            <a:off x="4617114"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8" name="Google Shape;348;p49"/>
          <p:cNvSpPr txBox="1"/>
          <p:nvPr>
            <p:ph idx="2" type="body"/>
          </p:nvPr>
        </p:nvSpPr>
        <p:spPr>
          <a:xfrm>
            <a:off x="6818206"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9" name="Google Shape;349;p49"/>
          <p:cNvSpPr txBox="1"/>
          <p:nvPr>
            <p:ph idx="3" type="body"/>
          </p:nvPr>
        </p:nvSpPr>
        <p:spPr>
          <a:xfrm>
            <a:off x="4617114" y="2332987"/>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0" name="Google Shape;350;p49"/>
          <p:cNvSpPr txBox="1"/>
          <p:nvPr>
            <p:ph idx="4" type="body"/>
          </p:nvPr>
        </p:nvSpPr>
        <p:spPr>
          <a:xfrm>
            <a:off x="6818206" y="2332987"/>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1" name="Google Shape;351;p49"/>
          <p:cNvSpPr txBox="1"/>
          <p:nvPr>
            <p:ph idx="5" type="body"/>
          </p:nvPr>
        </p:nvSpPr>
        <p:spPr>
          <a:xfrm>
            <a:off x="251859" y="1674448"/>
            <a:ext cx="4060031" cy="27214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90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mp; footers ">
  <p:cSld name="2_Title &amp; footers ">
    <p:bg>
      <p:bgPr>
        <a:solidFill>
          <a:schemeClr val="accent1"/>
        </a:solidFill>
      </p:bgPr>
    </p:bg>
    <p:spTree>
      <p:nvGrpSpPr>
        <p:cNvPr id="352" name="Shape 352"/>
        <p:cNvGrpSpPr/>
        <p:nvPr/>
      </p:nvGrpSpPr>
      <p:grpSpPr>
        <a:xfrm>
          <a:off x="0" y="0"/>
          <a:ext cx="0" cy="0"/>
          <a:chOff x="0" y="0"/>
          <a:chExt cx="0" cy="0"/>
        </a:xfrm>
      </p:grpSpPr>
      <p:sp>
        <p:nvSpPr>
          <p:cNvPr id="353" name="Google Shape;353;p50"/>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5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5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left">
  <p:cSld name="1_Title and text left">
    <p:bg>
      <p:bgPr>
        <a:solidFill>
          <a:schemeClr val="dk1"/>
        </a:solidFill>
      </p:bgPr>
    </p:bg>
    <p:spTree>
      <p:nvGrpSpPr>
        <p:cNvPr id="357" name="Shape 357"/>
        <p:cNvGrpSpPr/>
        <p:nvPr/>
      </p:nvGrpSpPr>
      <p:grpSpPr>
        <a:xfrm>
          <a:off x="0" y="0"/>
          <a:ext cx="0" cy="0"/>
          <a:chOff x="0" y="0"/>
          <a:chExt cx="0" cy="0"/>
        </a:xfrm>
      </p:grpSpPr>
      <p:sp>
        <p:nvSpPr>
          <p:cNvPr id="358" name="Google Shape;358;p51"/>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5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0" name="Google Shape;360;p5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5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362" name="Google Shape;362;p51"/>
          <p:cNvSpPr txBox="1"/>
          <p:nvPr>
            <p:ph idx="1" type="body"/>
          </p:nvPr>
        </p:nvSpPr>
        <p:spPr>
          <a:xfrm>
            <a:off x="207394" y="1678529"/>
            <a:ext cx="2653873" cy="2882756"/>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left">
  <p:cSld name="Title and text left">
    <p:spTree>
      <p:nvGrpSpPr>
        <p:cNvPr id="363" name="Shape 363"/>
        <p:cNvGrpSpPr/>
        <p:nvPr/>
      </p:nvGrpSpPr>
      <p:grpSpPr>
        <a:xfrm>
          <a:off x="0" y="0"/>
          <a:ext cx="0" cy="0"/>
          <a:chOff x="0" y="0"/>
          <a:chExt cx="0" cy="0"/>
        </a:xfrm>
      </p:grpSpPr>
      <p:sp>
        <p:nvSpPr>
          <p:cNvPr id="364" name="Google Shape;364;p52"/>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5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5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5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68" name="Google Shape;368;p52"/>
          <p:cNvSpPr txBox="1"/>
          <p:nvPr>
            <p:ph idx="1" type="body"/>
          </p:nvPr>
        </p:nvSpPr>
        <p:spPr>
          <a:xfrm>
            <a:off x="207394" y="1678529"/>
            <a:ext cx="2653873"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blank">
  <p:cSld name="Text and blank">
    <p:spTree>
      <p:nvGrpSpPr>
        <p:cNvPr id="369" name="Shape 369"/>
        <p:cNvGrpSpPr/>
        <p:nvPr/>
      </p:nvGrpSpPr>
      <p:grpSpPr>
        <a:xfrm>
          <a:off x="0" y="0"/>
          <a:ext cx="0" cy="0"/>
          <a:chOff x="0" y="0"/>
          <a:chExt cx="0" cy="0"/>
        </a:xfrm>
      </p:grpSpPr>
      <p:sp>
        <p:nvSpPr>
          <p:cNvPr id="370" name="Google Shape;370;p53"/>
          <p:cNvSpPr txBox="1"/>
          <p:nvPr>
            <p:ph type="title"/>
          </p:nvPr>
        </p:nvSpPr>
        <p:spPr>
          <a:xfrm>
            <a:off x="211793" y="174078"/>
            <a:ext cx="389306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5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5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5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74" name="Google Shape;374;p53"/>
          <p:cNvSpPr txBox="1"/>
          <p:nvPr>
            <p:ph idx="1" type="body"/>
          </p:nvPr>
        </p:nvSpPr>
        <p:spPr>
          <a:xfrm>
            <a:off x="555528" y="2641626"/>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5" name="Google Shape;375;p53"/>
          <p:cNvSpPr txBox="1"/>
          <p:nvPr>
            <p:ph idx="2" type="body"/>
          </p:nvPr>
        </p:nvSpPr>
        <p:spPr>
          <a:xfrm>
            <a:off x="555528" y="3378707"/>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6" name="Google Shape;376;p53"/>
          <p:cNvSpPr txBox="1"/>
          <p:nvPr>
            <p:ph idx="3" type="body"/>
          </p:nvPr>
        </p:nvSpPr>
        <p:spPr>
          <a:xfrm>
            <a:off x="555528" y="4115789"/>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7" name="Google Shape;377;p53"/>
          <p:cNvSpPr/>
          <p:nvPr/>
        </p:nvSpPr>
        <p:spPr>
          <a:xfrm>
            <a:off x="211792" y="2399860"/>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78" name="Google Shape;378;p53"/>
          <p:cNvSpPr/>
          <p:nvPr/>
        </p:nvSpPr>
        <p:spPr>
          <a:xfrm>
            <a:off x="211792" y="3136941"/>
            <a:ext cx="81102" cy="666750"/>
          </a:xfrm>
          <a:prstGeom prst="rect">
            <a:avLst/>
          </a:prstGeom>
          <a:solidFill>
            <a:schemeClr val="accent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79" name="Google Shape;379;p53"/>
          <p:cNvSpPr/>
          <p:nvPr/>
        </p:nvSpPr>
        <p:spPr>
          <a:xfrm>
            <a:off x="211792" y="3874022"/>
            <a:ext cx="81102" cy="666750"/>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blank black">
  <p:cSld name="Text and blank black">
    <p:bg>
      <p:bgPr>
        <a:solidFill>
          <a:schemeClr val="dk1"/>
        </a:solidFill>
      </p:bgPr>
    </p:bg>
    <p:spTree>
      <p:nvGrpSpPr>
        <p:cNvPr id="380" name="Shape 380"/>
        <p:cNvGrpSpPr/>
        <p:nvPr/>
      </p:nvGrpSpPr>
      <p:grpSpPr>
        <a:xfrm>
          <a:off x="0" y="0"/>
          <a:ext cx="0" cy="0"/>
          <a:chOff x="0" y="0"/>
          <a:chExt cx="0" cy="0"/>
        </a:xfrm>
      </p:grpSpPr>
      <p:sp>
        <p:nvSpPr>
          <p:cNvPr id="381" name="Google Shape;381;p54"/>
          <p:cNvSpPr txBox="1"/>
          <p:nvPr>
            <p:ph type="title"/>
          </p:nvPr>
        </p:nvSpPr>
        <p:spPr>
          <a:xfrm>
            <a:off x="211793" y="174078"/>
            <a:ext cx="389306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2" name="Google Shape;382;p5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5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5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385" name="Google Shape;385;p54"/>
          <p:cNvSpPr txBox="1"/>
          <p:nvPr>
            <p:ph idx="1" type="body"/>
          </p:nvPr>
        </p:nvSpPr>
        <p:spPr>
          <a:xfrm>
            <a:off x="555528" y="2641626"/>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6" name="Google Shape;386;p54"/>
          <p:cNvSpPr txBox="1"/>
          <p:nvPr>
            <p:ph idx="2" type="body"/>
          </p:nvPr>
        </p:nvSpPr>
        <p:spPr>
          <a:xfrm>
            <a:off x="555528" y="3378707"/>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7" name="Google Shape;387;p54"/>
          <p:cNvSpPr txBox="1"/>
          <p:nvPr>
            <p:ph idx="3" type="body"/>
          </p:nvPr>
        </p:nvSpPr>
        <p:spPr>
          <a:xfrm>
            <a:off x="555528" y="4115789"/>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8" name="Google Shape;388;p54"/>
          <p:cNvSpPr/>
          <p:nvPr/>
        </p:nvSpPr>
        <p:spPr>
          <a:xfrm>
            <a:off x="211792" y="2399860"/>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89" name="Google Shape;389;p54"/>
          <p:cNvSpPr/>
          <p:nvPr/>
        </p:nvSpPr>
        <p:spPr>
          <a:xfrm>
            <a:off x="211792" y="3136941"/>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90" name="Google Shape;390;p54"/>
          <p:cNvSpPr/>
          <p:nvPr/>
        </p:nvSpPr>
        <p:spPr>
          <a:xfrm>
            <a:off x="211792" y="3874022"/>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plit">
  <p:cSld name="Black split">
    <p:spTree>
      <p:nvGrpSpPr>
        <p:cNvPr id="391" name="Shape 391"/>
        <p:cNvGrpSpPr/>
        <p:nvPr/>
      </p:nvGrpSpPr>
      <p:grpSpPr>
        <a:xfrm>
          <a:off x="0" y="0"/>
          <a:ext cx="0" cy="0"/>
          <a:chOff x="0" y="0"/>
          <a:chExt cx="0" cy="0"/>
        </a:xfrm>
      </p:grpSpPr>
      <p:sp>
        <p:nvSpPr>
          <p:cNvPr id="392" name="Google Shape;392;p55"/>
          <p:cNvSpPr/>
          <p:nvPr/>
        </p:nvSpPr>
        <p:spPr>
          <a:xfrm>
            <a:off x="4572000" y="0"/>
            <a:ext cx="4572000"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93" name="Google Shape;393;p55"/>
          <p:cNvSpPr txBox="1"/>
          <p:nvPr>
            <p:ph type="title"/>
          </p:nvPr>
        </p:nvSpPr>
        <p:spPr>
          <a:xfrm>
            <a:off x="211792" y="174078"/>
            <a:ext cx="4360208"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4" name="Google Shape;394;p5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 name="Google Shape;395;p5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 name="Google Shape;396;p5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formation graphics">
  <p:cSld name="1_Information graphics">
    <p:bg>
      <p:bgPr>
        <a:solidFill>
          <a:schemeClr val="dk1"/>
        </a:solidFill>
      </p:bgPr>
    </p:bg>
    <p:spTree>
      <p:nvGrpSpPr>
        <p:cNvPr id="397" name="Shape 397"/>
        <p:cNvGrpSpPr/>
        <p:nvPr/>
      </p:nvGrpSpPr>
      <p:grpSpPr>
        <a:xfrm>
          <a:off x="0" y="0"/>
          <a:ext cx="0" cy="0"/>
          <a:chOff x="0" y="0"/>
          <a:chExt cx="0" cy="0"/>
        </a:xfrm>
      </p:grpSpPr>
      <p:sp>
        <p:nvSpPr>
          <p:cNvPr id="398" name="Google Shape;398;p56"/>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99" name="Google Shape;399;p56"/>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0" name="Google Shape;400;p5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1" name="Google Shape;401;p5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2" name="Google Shape;402;p5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403" name="Google Shape;403;p56"/>
          <p:cNvSpPr txBox="1"/>
          <p:nvPr>
            <p:ph idx="1" type="body"/>
          </p:nvPr>
        </p:nvSpPr>
        <p:spPr>
          <a:xfrm>
            <a:off x="4617114"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4" name="Google Shape;404;p56"/>
          <p:cNvSpPr txBox="1"/>
          <p:nvPr>
            <p:ph idx="2" type="body"/>
          </p:nvPr>
        </p:nvSpPr>
        <p:spPr>
          <a:xfrm>
            <a:off x="6818206"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5" name="Google Shape;405;p56"/>
          <p:cNvSpPr txBox="1"/>
          <p:nvPr>
            <p:ph idx="3" type="body"/>
          </p:nvPr>
        </p:nvSpPr>
        <p:spPr>
          <a:xfrm>
            <a:off x="4617114" y="2452729"/>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6" name="Google Shape;406;p56"/>
          <p:cNvSpPr txBox="1"/>
          <p:nvPr>
            <p:ph idx="4" type="body"/>
          </p:nvPr>
        </p:nvSpPr>
        <p:spPr>
          <a:xfrm>
            <a:off x="6818206" y="2452729"/>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7" name="Google Shape;407;p56"/>
          <p:cNvSpPr txBox="1"/>
          <p:nvPr>
            <p:ph idx="5" type="body"/>
          </p:nvPr>
        </p:nvSpPr>
        <p:spPr>
          <a:xfrm>
            <a:off x="211793" y="2408624"/>
            <a:ext cx="4060031" cy="153233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sz="1300">
                <a:solidFill>
                  <a:schemeClr val="l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slide">
  <p:cSld name="4_Section slide">
    <p:bg>
      <p:bgPr>
        <a:solidFill>
          <a:schemeClr val="dk1"/>
        </a:solidFill>
      </p:bgPr>
    </p:bg>
    <p:spTree>
      <p:nvGrpSpPr>
        <p:cNvPr id="408" name="Shape 408"/>
        <p:cNvGrpSpPr/>
        <p:nvPr/>
      </p:nvGrpSpPr>
      <p:grpSpPr>
        <a:xfrm>
          <a:off x="0" y="0"/>
          <a:ext cx="0" cy="0"/>
          <a:chOff x="0" y="0"/>
          <a:chExt cx="0" cy="0"/>
        </a:xfrm>
      </p:grpSpPr>
      <p:sp>
        <p:nvSpPr>
          <p:cNvPr id="409" name="Google Shape;409;p57"/>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410" name="Google Shape;410;p57"/>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sz="1300">
                <a:solidFill>
                  <a:schemeClr val="l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1" name="Google Shape;411;p57"/>
          <p:cNvSpPr txBox="1"/>
          <p:nvPr>
            <p:ph type="title"/>
          </p:nvPr>
        </p:nvSpPr>
        <p:spPr>
          <a:xfrm>
            <a:off x="211792" y="174077"/>
            <a:ext cx="6059390"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2" name="Google Shape;412;p5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5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5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415" name="Shape 415"/>
        <p:cNvGrpSpPr/>
        <p:nvPr/>
      </p:nvGrpSpPr>
      <p:grpSpPr>
        <a:xfrm>
          <a:off x="0" y="0"/>
          <a:ext cx="0" cy="0"/>
          <a:chOff x="0" y="0"/>
          <a:chExt cx="0" cy="0"/>
        </a:xfrm>
      </p:grpSpPr>
      <p:sp>
        <p:nvSpPr>
          <p:cNvPr id="416" name="Google Shape;416;p58"/>
          <p:cNvSpPr/>
          <p:nvPr/>
        </p:nvSpPr>
        <p:spPr>
          <a:xfrm>
            <a:off x="1"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013" u="none" cap="none" strike="noStrike">
              <a:solidFill>
                <a:srgbClr val="000000"/>
              </a:solidFill>
              <a:latin typeface="Calibri"/>
              <a:ea typeface="Calibri"/>
              <a:cs typeface="Calibri"/>
              <a:sym typeface="Calibri"/>
            </a:endParaRPr>
          </a:p>
        </p:txBody>
      </p:sp>
      <p:sp>
        <p:nvSpPr>
          <p:cNvPr id="417" name="Google Shape;417;p58"/>
          <p:cNvSpPr txBox="1"/>
          <p:nvPr>
            <p:ph type="title"/>
          </p:nvPr>
        </p:nvSpPr>
        <p:spPr>
          <a:xfrm>
            <a:off x="234951" y="224618"/>
            <a:ext cx="6330950" cy="1536666"/>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300"/>
              <a:buFont typeface="Montserrat Light"/>
              <a:buNone/>
              <a:defRPr sz="63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18" name="Google Shape;418;p58"/>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419" name="Google Shape;419;p5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5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ack">
  <p:cSld name="Thank you black">
    <p:spTree>
      <p:nvGrpSpPr>
        <p:cNvPr id="421" name="Shape 421"/>
        <p:cNvGrpSpPr/>
        <p:nvPr/>
      </p:nvGrpSpPr>
      <p:grpSpPr>
        <a:xfrm>
          <a:off x="0" y="0"/>
          <a:ext cx="0" cy="0"/>
          <a:chOff x="0" y="0"/>
          <a:chExt cx="0" cy="0"/>
        </a:xfrm>
      </p:grpSpPr>
      <p:sp>
        <p:nvSpPr>
          <p:cNvPr id="422" name="Google Shape;422;p59"/>
          <p:cNvSpPr/>
          <p:nvPr/>
        </p:nvSpPr>
        <p:spPr>
          <a:xfrm>
            <a:off x="0" y="0"/>
            <a:ext cx="9144000"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423" name="Google Shape;423;p59"/>
          <p:cNvSpPr txBox="1"/>
          <p:nvPr>
            <p:ph type="title"/>
          </p:nvPr>
        </p:nvSpPr>
        <p:spPr>
          <a:xfrm>
            <a:off x="234951" y="224618"/>
            <a:ext cx="6330950" cy="1536666"/>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6300"/>
              <a:buFont typeface="Montserrat Light"/>
              <a:buNone/>
              <a:defRPr sz="6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24" name="Google Shape;424;p59"/>
          <p:cNvPicPr preferRelativeResize="0"/>
          <p:nvPr/>
        </p:nvPicPr>
        <p:blipFill rotWithShape="1">
          <a:blip r:embed="rId2">
            <a:alphaModFix/>
          </a:blip>
          <a:srcRect b="0" l="0" r="0" t="0"/>
          <a:stretch/>
        </p:blipFill>
        <p:spPr>
          <a:xfrm>
            <a:off x="-41378" y="4389534"/>
            <a:ext cx="2702052" cy="809244"/>
          </a:xfrm>
          <a:prstGeom prst="rect">
            <a:avLst/>
          </a:prstGeom>
          <a:noFill/>
          <a:ln>
            <a:noFill/>
          </a:ln>
        </p:spPr>
      </p:pic>
      <p:sp>
        <p:nvSpPr>
          <p:cNvPr id="425" name="Google Shape;425;p5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6" name="Google Shape;426;p5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yellow">
  <p:cSld name="Thank you yellow">
    <p:spTree>
      <p:nvGrpSpPr>
        <p:cNvPr id="427" name="Shape 427"/>
        <p:cNvGrpSpPr/>
        <p:nvPr/>
      </p:nvGrpSpPr>
      <p:grpSpPr>
        <a:xfrm>
          <a:off x="0" y="0"/>
          <a:ext cx="0" cy="0"/>
          <a:chOff x="0" y="0"/>
          <a:chExt cx="0" cy="0"/>
        </a:xfrm>
      </p:grpSpPr>
      <p:sp>
        <p:nvSpPr>
          <p:cNvPr id="428" name="Google Shape;428;p60"/>
          <p:cNvSpPr/>
          <p:nvPr/>
        </p:nvSpPr>
        <p:spPr>
          <a:xfrm>
            <a:off x="0" y="0"/>
            <a:ext cx="91440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429" name="Google Shape;429;p60"/>
          <p:cNvSpPr txBox="1"/>
          <p:nvPr>
            <p:ph type="title"/>
          </p:nvPr>
        </p:nvSpPr>
        <p:spPr>
          <a:xfrm>
            <a:off x="234951" y="224618"/>
            <a:ext cx="6330950" cy="1536666"/>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300"/>
              <a:buFont typeface="Montserrat Light"/>
              <a:buNone/>
              <a:defRPr sz="63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0" name="Google Shape;430;p6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6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432" name="Google Shape;432;p60"/>
          <p:cNvPicPr preferRelativeResize="0"/>
          <p:nvPr/>
        </p:nvPicPr>
        <p:blipFill rotWithShape="1">
          <a:blip r:embed="rId2">
            <a:alphaModFix/>
          </a:blip>
          <a:srcRect b="0" l="0" r="0" t="0"/>
          <a:stretch/>
        </p:blipFill>
        <p:spPr>
          <a:xfrm>
            <a:off x="-39621" y="3846419"/>
            <a:ext cx="2705100" cy="18954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resentation title">
  <p:cSld name="10_Presentation title">
    <p:bg>
      <p:bgPr>
        <a:solidFill>
          <a:schemeClr val="dk1"/>
        </a:solidFill>
      </p:bgPr>
    </p:bg>
    <p:spTree>
      <p:nvGrpSpPr>
        <p:cNvPr id="433" name="Shape 433"/>
        <p:cNvGrpSpPr/>
        <p:nvPr/>
      </p:nvGrpSpPr>
      <p:grpSpPr>
        <a:xfrm>
          <a:off x="0" y="0"/>
          <a:ext cx="0" cy="0"/>
          <a:chOff x="0" y="0"/>
          <a:chExt cx="0" cy="0"/>
        </a:xfrm>
      </p:grpSpPr>
      <p:sp>
        <p:nvSpPr>
          <p:cNvPr id="434" name="Google Shape;434;p61"/>
          <p:cNvSpPr/>
          <p:nvPr/>
        </p:nvSpPr>
        <p:spPr>
          <a:xfrm>
            <a:off x="0" y="3362"/>
            <a:ext cx="9144000" cy="2571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435" name="Google Shape;435;p61"/>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436" name="Google Shape;436;p61"/>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7" name="Google Shape;437;p61"/>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38" name="Google Shape;438;p61"/>
          <p:cNvPicPr preferRelativeResize="0"/>
          <p:nvPr/>
        </p:nvPicPr>
        <p:blipFill rotWithShape="1">
          <a:blip r:embed="rId2">
            <a:alphaModFix/>
          </a:blip>
          <a:srcRect b="0" l="0" r="0" t="0"/>
          <a:stretch/>
        </p:blipFill>
        <p:spPr>
          <a:xfrm>
            <a:off x="0" y="2571750"/>
            <a:ext cx="9144000" cy="2571750"/>
          </a:xfrm>
          <a:prstGeom prst="rect">
            <a:avLst/>
          </a:prstGeom>
          <a:noFill/>
          <a:ln>
            <a:noFill/>
          </a:ln>
        </p:spPr>
      </p:pic>
      <p:pic>
        <p:nvPicPr>
          <p:cNvPr id="439" name="Google Shape;439;p61"/>
          <p:cNvPicPr preferRelativeResize="0"/>
          <p:nvPr/>
        </p:nvPicPr>
        <p:blipFill rotWithShape="1">
          <a:blip r:embed="rId3">
            <a:alphaModFix/>
          </a:blip>
          <a:srcRect b="0" l="0" r="0" t="0"/>
          <a:stretch/>
        </p:blipFill>
        <p:spPr>
          <a:xfrm>
            <a:off x="-41378" y="1793507"/>
            <a:ext cx="2702052" cy="8092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
  <p:cSld name="1_Section slide">
    <p:bg>
      <p:bgPr>
        <a:solidFill>
          <a:schemeClr val="lt1"/>
        </a:solidFill>
      </p:bgPr>
    </p:bg>
    <p:spTree>
      <p:nvGrpSpPr>
        <p:cNvPr id="440" name="Shape 440"/>
        <p:cNvGrpSpPr/>
        <p:nvPr/>
      </p:nvGrpSpPr>
      <p:grpSpPr>
        <a:xfrm>
          <a:off x="0" y="0"/>
          <a:ext cx="0" cy="0"/>
          <a:chOff x="0" y="0"/>
          <a:chExt cx="0" cy="0"/>
        </a:xfrm>
      </p:grpSpPr>
      <p:sp>
        <p:nvSpPr>
          <p:cNvPr id="441" name="Google Shape;441;p62"/>
          <p:cNvSpPr/>
          <p:nvPr/>
        </p:nvSpPr>
        <p:spPr>
          <a:xfrm>
            <a:off x="0" y="1"/>
            <a:ext cx="9144000" cy="2575112"/>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442" name="Google Shape;442;p62"/>
          <p:cNvSpPr/>
          <p:nvPr/>
        </p:nvSpPr>
        <p:spPr>
          <a:xfrm>
            <a:off x="0" y="2571750"/>
            <a:ext cx="9144000" cy="257175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pic>
        <p:nvPicPr>
          <p:cNvPr id="443" name="Google Shape;443;p62"/>
          <p:cNvPicPr preferRelativeResize="0"/>
          <p:nvPr/>
        </p:nvPicPr>
        <p:blipFill rotWithShape="1">
          <a:blip r:embed="rId2">
            <a:alphaModFix/>
          </a:blip>
          <a:srcRect b="0" l="0" r="0" t="0"/>
          <a:stretch/>
        </p:blipFill>
        <p:spPr>
          <a:xfrm>
            <a:off x="0" y="2571750"/>
            <a:ext cx="9144000" cy="2571750"/>
          </a:xfrm>
          <a:prstGeom prst="rect">
            <a:avLst/>
          </a:prstGeom>
          <a:noFill/>
          <a:ln>
            <a:noFill/>
          </a:ln>
        </p:spPr>
      </p:pic>
      <p:sp>
        <p:nvSpPr>
          <p:cNvPr id="444" name="Google Shape;444;p62"/>
          <p:cNvSpPr txBox="1"/>
          <p:nvPr>
            <p:ph type="title"/>
          </p:nvPr>
        </p:nvSpPr>
        <p:spPr>
          <a:xfrm>
            <a:off x="211792" y="174077"/>
            <a:ext cx="6059390"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sz="4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6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6" name="Google Shape;446;p6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7" name="Google Shape;447;p6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p:cSld name="Images">
    <p:spTree>
      <p:nvGrpSpPr>
        <p:cNvPr id="448" name="Shape 448"/>
        <p:cNvGrpSpPr/>
        <p:nvPr/>
      </p:nvGrpSpPr>
      <p:grpSpPr>
        <a:xfrm>
          <a:off x="0" y="0"/>
          <a:ext cx="0" cy="0"/>
          <a:chOff x="0" y="0"/>
          <a:chExt cx="0" cy="0"/>
        </a:xfrm>
      </p:grpSpPr>
      <p:sp>
        <p:nvSpPr>
          <p:cNvPr id="449" name="Google Shape;449;p6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 name="Google Shape;450;p6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6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452" name="Google Shape;452;p63"/>
          <p:cNvSpPr/>
          <p:nvPr>
            <p:ph idx="2" type="pic"/>
          </p:nvPr>
        </p:nvSpPr>
        <p:spPr>
          <a:xfrm>
            <a:off x="207832" y="953765"/>
            <a:ext cx="1381220" cy="903871"/>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3" name="Google Shape;453;p63"/>
          <p:cNvSpPr/>
          <p:nvPr>
            <p:ph idx="3" type="pic"/>
          </p:nvPr>
        </p:nvSpPr>
        <p:spPr>
          <a:xfrm>
            <a:off x="1674277" y="953765"/>
            <a:ext cx="1381220" cy="903871"/>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4" name="Google Shape;454;p63"/>
          <p:cNvSpPr/>
          <p:nvPr>
            <p:ph idx="4" type="pic"/>
          </p:nvPr>
        </p:nvSpPr>
        <p:spPr>
          <a:xfrm>
            <a:off x="3140722" y="953765"/>
            <a:ext cx="1381220" cy="90341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5" name="Google Shape;455;p63"/>
          <p:cNvSpPr/>
          <p:nvPr>
            <p:ph idx="5" type="pic"/>
          </p:nvPr>
        </p:nvSpPr>
        <p:spPr>
          <a:xfrm>
            <a:off x="4607167" y="953765"/>
            <a:ext cx="1381220" cy="90341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6" name="Google Shape;456;p63"/>
          <p:cNvSpPr/>
          <p:nvPr>
            <p:ph idx="6" type="pic"/>
          </p:nvPr>
        </p:nvSpPr>
        <p:spPr>
          <a:xfrm>
            <a:off x="6073611" y="953765"/>
            <a:ext cx="1381220" cy="90341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7" name="Google Shape;457;p63"/>
          <p:cNvSpPr/>
          <p:nvPr>
            <p:ph idx="7" type="pic"/>
          </p:nvPr>
        </p:nvSpPr>
        <p:spPr>
          <a:xfrm>
            <a:off x="7540056" y="953765"/>
            <a:ext cx="1381220" cy="90341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8" name="Google Shape;458;p63"/>
          <p:cNvSpPr/>
          <p:nvPr>
            <p:ph idx="8" type="pic"/>
          </p:nvPr>
        </p:nvSpPr>
        <p:spPr>
          <a:xfrm>
            <a:off x="207832" y="1931416"/>
            <a:ext cx="1381220" cy="90762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9" name="Google Shape;459;p63"/>
          <p:cNvSpPr/>
          <p:nvPr>
            <p:ph idx="9" type="pic"/>
          </p:nvPr>
        </p:nvSpPr>
        <p:spPr>
          <a:xfrm>
            <a:off x="1674277"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0" name="Google Shape;460;p63"/>
          <p:cNvSpPr/>
          <p:nvPr>
            <p:ph idx="13" type="pic"/>
          </p:nvPr>
        </p:nvSpPr>
        <p:spPr>
          <a:xfrm>
            <a:off x="3140722"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1" name="Google Shape;461;p63"/>
          <p:cNvSpPr/>
          <p:nvPr>
            <p:ph idx="14" type="pic"/>
          </p:nvPr>
        </p:nvSpPr>
        <p:spPr>
          <a:xfrm>
            <a:off x="4607167"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2" name="Google Shape;462;p63"/>
          <p:cNvSpPr/>
          <p:nvPr>
            <p:ph idx="15" type="pic"/>
          </p:nvPr>
        </p:nvSpPr>
        <p:spPr>
          <a:xfrm>
            <a:off x="6073611"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3" name="Google Shape;463;p63"/>
          <p:cNvSpPr/>
          <p:nvPr>
            <p:ph idx="16" type="pic"/>
          </p:nvPr>
        </p:nvSpPr>
        <p:spPr>
          <a:xfrm>
            <a:off x="7540056"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4" name="Google Shape;464;p63"/>
          <p:cNvSpPr/>
          <p:nvPr>
            <p:ph idx="17" type="pic"/>
          </p:nvPr>
        </p:nvSpPr>
        <p:spPr>
          <a:xfrm>
            <a:off x="207832" y="2916423"/>
            <a:ext cx="1381220" cy="90762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5" name="Google Shape;465;p63"/>
          <p:cNvSpPr/>
          <p:nvPr>
            <p:ph idx="18" type="pic"/>
          </p:nvPr>
        </p:nvSpPr>
        <p:spPr>
          <a:xfrm>
            <a:off x="1674277"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6" name="Google Shape;466;p63"/>
          <p:cNvSpPr/>
          <p:nvPr>
            <p:ph idx="19" type="pic"/>
          </p:nvPr>
        </p:nvSpPr>
        <p:spPr>
          <a:xfrm>
            <a:off x="3140722"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7" name="Google Shape;467;p63"/>
          <p:cNvSpPr/>
          <p:nvPr>
            <p:ph idx="20" type="pic"/>
          </p:nvPr>
        </p:nvSpPr>
        <p:spPr>
          <a:xfrm>
            <a:off x="4607167"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8" name="Google Shape;468;p63"/>
          <p:cNvSpPr/>
          <p:nvPr>
            <p:ph idx="21" type="pic"/>
          </p:nvPr>
        </p:nvSpPr>
        <p:spPr>
          <a:xfrm>
            <a:off x="6073611"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9" name="Google Shape;469;p63"/>
          <p:cNvSpPr/>
          <p:nvPr>
            <p:ph idx="22" type="pic"/>
          </p:nvPr>
        </p:nvSpPr>
        <p:spPr>
          <a:xfrm>
            <a:off x="7540056"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0" name="Google Shape;470;p63"/>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tmap ogos">
  <p:cSld name="Bitmap ogos">
    <p:bg>
      <p:bgPr>
        <a:solidFill>
          <a:schemeClr val="lt2"/>
        </a:solidFill>
      </p:bgPr>
    </p:bg>
    <p:spTree>
      <p:nvGrpSpPr>
        <p:cNvPr id="471" name="Shape 471"/>
        <p:cNvGrpSpPr/>
        <p:nvPr/>
      </p:nvGrpSpPr>
      <p:grpSpPr>
        <a:xfrm>
          <a:off x="0" y="0"/>
          <a:ext cx="0" cy="0"/>
          <a:chOff x="0" y="0"/>
          <a:chExt cx="0" cy="0"/>
        </a:xfrm>
      </p:grpSpPr>
      <p:sp>
        <p:nvSpPr>
          <p:cNvPr id="472" name="Google Shape;472;p64"/>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3" name="Google Shape;473;p6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4" name="Google Shape;474;p6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6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grpSp>
        <p:nvGrpSpPr>
          <p:cNvPr id="476" name="Google Shape;476;p64"/>
          <p:cNvGrpSpPr/>
          <p:nvPr/>
        </p:nvGrpSpPr>
        <p:grpSpPr>
          <a:xfrm>
            <a:off x="211792" y="939016"/>
            <a:ext cx="2855258" cy="3583754"/>
            <a:chOff x="282387" y="1252022"/>
            <a:chExt cx="3807011" cy="4778338"/>
          </a:xfrm>
        </p:grpSpPr>
        <p:sp>
          <p:nvSpPr>
            <p:cNvPr id="477" name="Google Shape;477;p64"/>
            <p:cNvSpPr/>
            <p:nvPr/>
          </p:nvSpPr>
          <p:spPr>
            <a:xfrm>
              <a:off x="282387" y="1252022"/>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78" name="Google Shape;478;p64"/>
            <p:cNvSpPr/>
            <p:nvPr/>
          </p:nvSpPr>
          <p:spPr>
            <a:xfrm>
              <a:off x="282387" y="2226107"/>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79" name="Google Shape;479;p64"/>
            <p:cNvSpPr/>
            <p:nvPr/>
          </p:nvSpPr>
          <p:spPr>
            <a:xfrm>
              <a:off x="282387" y="3200191"/>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0" name="Google Shape;480;p64"/>
            <p:cNvSpPr/>
            <p:nvPr/>
          </p:nvSpPr>
          <p:spPr>
            <a:xfrm>
              <a:off x="282387" y="4174276"/>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1" name="Google Shape;481;p64"/>
            <p:cNvSpPr/>
            <p:nvPr/>
          </p:nvSpPr>
          <p:spPr>
            <a:xfrm>
              <a:off x="282387" y="5148360"/>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grpSp>
      <p:grpSp>
        <p:nvGrpSpPr>
          <p:cNvPr id="482" name="Google Shape;482;p64"/>
          <p:cNvGrpSpPr/>
          <p:nvPr/>
        </p:nvGrpSpPr>
        <p:grpSpPr>
          <a:xfrm>
            <a:off x="3146572" y="939016"/>
            <a:ext cx="2855258" cy="3583754"/>
            <a:chOff x="282387" y="1252022"/>
            <a:chExt cx="3807011" cy="4778338"/>
          </a:xfrm>
        </p:grpSpPr>
        <p:sp>
          <p:nvSpPr>
            <p:cNvPr id="483" name="Google Shape;483;p64"/>
            <p:cNvSpPr/>
            <p:nvPr/>
          </p:nvSpPr>
          <p:spPr>
            <a:xfrm>
              <a:off x="282387" y="1252022"/>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4" name="Google Shape;484;p64"/>
            <p:cNvSpPr/>
            <p:nvPr/>
          </p:nvSpPr>
          <p:spPr>
            <a:xfrm>
              <a:off x="282387" y="2226107"/>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5" name="Google Shape;485;p64"/>
            <p:cNvSpPr/>
            <p:nvPr/>
          </p:nvSpPr>
          <p:spPr>
            <a:xfrm>
              <a:off x="282387" y="3200191"/>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6" name="Google Shape;486;p64"/>
            <p:cNvSpPr/>
            <p:nvPr/>
          </p:nvSpPr>
          <p:spPr>
            <a:xfrm>
              <a:off x="282387" y="4174276"/>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7" name="Google Shape;487;p64"/>
            <p:cNvSpPr/>
            <p:nvPr/>
          </p:nvSpPr>
          <p:spPr>
            <a:xfrm>
              <a:off x="282387" y="5148360"/>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grpSp>
      <p:grpSp>
        <p:nvGrpSpPr>
          <p:cNvPr id="488" name="Google Shape;488;p64"/>
          <p:cNvGrpSpPr/>
          <p:nvPr/>
        </p:nvGrpSpPr>
        <p:grpSpPr>
          <a:xfrm>
            <a:off x="6081352" y="939016"/>
            <a:ext cx="2855258" cy="3583754"/>
            <a:chOff x="282387" y="1252022"/>
            <a:chExt cx="3807011" cy="4778338"/>
          </a:xfrm>
        </p:grpSpPr>
        <p:sp>
          <p:nvSpPr>
            <p:cNvPr id="489" name="Google Shape;489;p64"/>
            <p:cNvSpPr/>
            <p:nvPr/>
          </p:nvSpPr>
          <p:spPr>
            <a:xfrm>
              <a:off x="282387" y="1252022"/>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90" name="Google Shape;490;p64"/>
            <p:cNvSpPr/>
            <p:nvPr/>
          </p:nvSpPr>
          <p:spPr>
            <a:xfrm>
              <a:off x="282387" y="2226107"/>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91" name="Google Shape;491;p64"/>
            <p:cNvSpPr/>
            <p:nvPr/>
          </p:nvSpPr>
          <p:spPr>
            <a:xfrm>
              <a:off x="282387" y="3200191"/>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92" name="Google Shape;492;p64"/>
            <p:cNvSpPr/>
            <p:nvPr/>
          </p:nvSpPr>
          <p:spPr>
            <a:xfrm>
              <a:off x="282387" y="4174276"/>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93" name="Google Shape;493;p64"/>
            <p:cNvSpPr/>
            <p:nvPr/>
          </p:nvSpPr>
          <p:spPr>
            <a:xfrm>
              <a:off x="282387" y="5148360"/>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grpSp>
      <p:sp>
        <p:nvSpPr>
          <p:cNvPr id="494" name="Google Shape;494;p64"/>
          <p:cNvSpPr txBox="1"/>
          <p:nvPr>
            <p:ph idx="1" type="body"/>
          </p:nvPr>
        </p:nvSpPr>
        <p:spPr>
          <a:xfrm>
            <a:off x="291453" y="995228"/>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5" name="Google Shape;495;p64"/>
          <p:cNvSpPr txBox="1"/>
          <p:nvPr>
            <p:ph idx="2" type="body"/>
          </p:nvPr>
        </p:nvSpPr>
        <p:spPr>
          <a:xfrm>
            <a:off x="291453" y="1726247"/>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6" name="Google Shape;496;p64"/>
          <p:cNvSpPr txBox="1"/>
          <p:nvPr>
            <p:ph idx="3" type="body"/>
          </p:nvPr>
        </p:nvSpPr>
        <p:spPr>
          <a:xfrm>
            <a:off x="291453" y="2457266"/>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7" name="Google Shape;497;p64"/>
          <p:cNvSpPr txBox="1"/>
          <p:nvPr>
            <p:ph idx="4" type="body"/>
          </p:nvPr>
        </p:nvSpPr>
        <p:spPr>
          <a:xfrm>
            <a:off x="291452" y="3188285"/>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8" name="Google Shape;498;p64"/>
          <p:cNvSpPr txBox="1"/>
          <p:nvPr>
            <p:ph idx="5" type="body"/>
          </p:nvPr>
        </p:nvSpPr>
        <p:spPr>
          <a:xfrm>
            <a:off x="291450" y="3919303"/>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9" name="Google Shape;499;p64"/>
          <p:cNvSpPr/>
          <p:nvPr>
            <p:ph idx="6" type="pic"/>
          </p:nvPr>
        </p:nvSpPr>
        <p:spPr>
          <a:xfrm>
            <a:off x="1364284" y="102134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0" name="Google Shape;500;p64"/>
          <p:cNvSpPr/>
          <p:nvPr>
            <p:ph idx="7" type="pic"/>
          </p:nvPr>
        </p:nvSpPr>
        <p:spPr>
          <a:xfrm>
            <a:off x="1923307" y="102134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1" name="Google Shape;501;p64"/>
          <p:cNvSpPr/>
          <p:nvPr>
            <p:ph idx="8" type="pic"/>
          </p:nvPr>
        </p:nvSpPr>
        <p:spPr>
          <a:xfrm>
            <a:off x="2482330" y="102134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2" name="Google Shape;502;p64"/>
          <p:cNvSpPr/>
          <p:nvPr>
            <p:ph idx="9" type="pic"/>
          </p:nvPr>
        </p:nvSpPr>
        <p:spPr>
          <a:xfrm>
            <a:off x="1364284" y="175125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3" name="Google Shape;503;p64"/>
          <p:cNvSpPr/>
          <p:nvPr>
            <p:ph idx="13" type="pic"/>
          </p:nvPr>
        </p:nvSpPr>
        <p:spPr>
          <a:xfrm>
            <a:off x="1923307" y="175125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4" name="Google Shape;504;p64"/>
          <p:cNvSpPr/>
          <p:nvPr>
            <p:ph idx="14" type="pic"/>
          </p:nvPr>
        </p:nvSpPr>
        <p:spPr>
          <a:xfrm>
            <a:off x="2482330" y="175125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5" name="Google Shape;505;p64"/>
          <p:cNvSpPr/>
          <p:nvPr>
            <p:ph idx="15" type="pic"/>
          </p:nvPr>
        </p:nvSpPr>
        <p:spPr>
          <a:xfrm>
            <a:off x="1364284" y="248116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6" name="Google Shape;506;p64"/>
          <p:cNvSpPr/>
          <p:nvPr>
            <p:ph idx="16" type="pic"/>
          </p:nvPr>
        </p:nvSpPr>
        <p:spPr>
          <a:xfrm>
            <a:off x="1923307" y="2481162"/>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7" name="Google Shape;507;p64"/>
          <p:cNvSpPr/>
          <p:nvPr>
            <p:ph idx="17" type="pic"/>
          </p:nvPr>
        </p:nvSpPr>
        <p:spPr>
          <a:xfrm>
            <a:off x="2482330" y="2481162"/>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8" name="Google Shape;508;p64"/>
          <p:cNvSpPr/>
          <p:nvPr>
            <p:ph idx="18" type="pic"/>
          </p:nvPr>
        </p:nvSpPr>
        <p:spPr>
          <a:xfrm>
            <a:off x="1364284" y="321107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9" name="Google Shape;509;p64"/>
          <p:cNvSpPr/>
          <p:nvPr>
            <p:ph idx="19" type="pic"/>
          </p:nvPr>
        </p:nvSpPr>
        <p:spPr>
          <a:xfrm>
            <a:off x="1923307" y="321107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0" name="Google Shape;510;p64"/>
          <p:cNvSpPr/>
          <p:nvPr>
            <p:ph idx="20" type="pic"/>
          </p:nvPr>
        </p:nvSpPr>
        <p:spPr>
          <a:xfrm>
            <a:off x="2482330" y="3211071"/>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1" name="Google Shape;511;p64"/>
          <p:cNvSpPr/>
          <p:nvPr>
            <p:ph idx="21" type="pic"/>
          </p:nvPr>
        </p:nvSpPr>
        <p:spPr>
          <a:xfrm>
            <a:off x="1365220" y="394098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2" name="Google Shape;512;p64"/>
          <p:cNvSpPr/>
          <p:nvPr>
            <p:ph idx="22" type="pic"/>
          </p:nvPr>
        </p:nvSpPr>
        <p:spPr>
          <a:xfrm>
            <a:off x="1924243" y="394098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3" name="Google Shape;513;p64"/>
          <p:cNvSpPr/>
          <p:nvPr>
            <p:ph idx="23" type="pic"/>
          </p:nvPr>
        </p:nvSpPr>
        <p:spPr>
          <a:xfrm>
            <a:off x="2483266" y="394098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4" name="Google Shape;514;p64"/>
          <p:cNvSpPr txBox="1"/>
          <p:nvPr>
            <p:ph idx="24" type="body"/>
          </p:nvPr>
        </p:nvSpPr>
        <p:spPr>
          <a:xfrm>
            <a:off x="3220644" y="997795"/>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5" name="Google Shape;515;p64"/>
          <p:cNvSpPr txBox="1"/>
          <p:nvPr>
            <p:ph idx="25" type="body"/>
          </p:nvPr>
        </p:nvSpPr>
        <p:spPr>
          <a:xfrm>
            <a:off x="3220644" y="1728814"/>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6" name="Google Shape;516;p64"/>
          <p:cNvSpPr txBox="1"/>
          <p:nvPr>
            <p:ph idx="26" type="body"/>
          </p:nvPr>
        </p:nvSpPr>
        <p:spPr>
          <a:xfrm>
            <a:off x="3220644" y="2459833"/>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7" name="Google Shape;517;p64"/>
          <p:cNvSpPr txBox="1"/>
          <p:nvPr>
            <p:ph idx="27" type="body"/>
          </p:nvPr>
        </p:nvSpPr>
        <p:spPr>
          <a:xfrm>
            <a:off x="3220643" y="3190852"/>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8" name="Google Shape;518;p64"/>
          <p:cNvSpPr txBox="1"/>
          <p:nvPr>
            <p:ph idx="28" type="body"/>
          </p:nvPr>
        </p:nvSpPr>
        <p:spPr>
          <a:xfrm>
            <a:off x="3220641" y="3921870"/>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9" name="Google Shape;519;p64"/>
          <p:cNvSpPr/>
          <p:nvPr>
            <p:ph idx="29" type="pic"/>
          </p:nvPr>
        </p:nvSpPr>
        <p:spPr>
          <a:xfrm>
            <a:off x="4293475" y="1023911"/>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0" name="Google Shape;520;p64"/>
          <p:cNvSpPr/>
          <p:nvPr>
            <p:ph idx="30" type="pic"/>
          </p:nvPr>
        </p:nvSpPr>
        <p:spPr>
          <a:xfrm>
            <a:off x="4852498" y="1023909"/>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1" name="Google Shape;521;p64"/>
          <p:cNvSpPr/>
          <p:nvPr>
            <p:ph idx="31" type="pic"/>
          </p:nvPr>
        </p:nvSpPr>
        <p:spPr>
          <a:xfrm>
            <a:off x="5411521" y="1023909"/>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2" name="Google Shape;522;p64"/>
          <p:cNvSpPr/>
          <p:nvPr>
            <p:ph idx="32" type="pic"/>
          </p:nvPr>
        </p:nvSpPr>
        <p:spPr>
          <a:xfrm>
            <a:off x="4293475" y="1753821"/>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3" name="Google Shape;523;p64"/>
          <p:cNvSpPr/>
          <p:nvPr>
            <p:ph idx="33" type="pic"/>
          </p:nvPr>
        </p:nvSpPr>
        <p:spPr>
          <a:xfrm>
            <a:off x="4852498" y="1753820"/>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4" name="Google Shape;524;p64"/>
          <p:cNvSpPr/>
          <p:nvPr>
            <p:ph idx="34" type="pic"/>
          </p:nvPr>
        </p:nvSpPr>
        <p:spPr>
          <a:xfrm>
            <a:off x="5411521" y="1753818"/>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5" name="Google Shape;525;p64"/>
          <p:cNvSpPr/>
          <p:nvPr>
            <p:ph idx="35" type="pic"/>
          </p:nvPr>
        </p:nvSpPr>
        <p:spPr>
          <a:xfrm>
            <a:off x="4293475" y="2483730"/>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6" name="Google Shape;526;p64"/>
          <p:cNvSpPr/>
          <p:nvPr>
            <p:ph idx="36" type="pic"/>
          </p:nvPr>
        </p:nvSpPr>
        <p:spPr>
          <a:xfrm>
            <a:off x="4852498" y="2483730"/>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7" name="Google Shape;527;p64"/>
          <p:cNvSpPr/>
          <p:nvPr>
            <p:ph idx="37" type="pic"/>
          </p:nvPr>
        </p:nvSpPr>
        <p:spPr>
          <a:xfrm>
            <a:off x="5411521" y="2483729"/>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8" name="Google Shape;528;p64"/>
          <p:cNvSpPr/>
          <p:nvPr>
            <p:ph idx="38" type="pic"/>
          </p:nvPr>
        </p:nvSpPr>
        <p:spPr>
          <a:xfrm>
            <a:off x="4293475" y="3213639"/>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9" name="Google Shape;529;p64"/>
          <p:cNvSpPr/>
          <p:nvPr>
            <p:ph idx="39" type="pic"/>
          </p:nvPr>
        </p:nvSpPr>
        <p:spPr>
          <a:xfrm>
            <a:off x="4852498" y="3213639"/>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0" name="Google Shape;530;p64"/>
          <p:cNvSpPr/>
          <p:nvPr>
            <p:ph idx="40" type="pic"/>
          </p:nvPr>
        </p:nvSpPr>
        <p:spPr>
          <a:xfrm>
            <a:off x="5411521" y="3213639"/>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1" name="Google Shape;531;p64"/>
          <p:cNvSpPr/>
          <p:nvPr>
            <p:ph idx="41" type="pic"/>
          </p:nvPr>
        </p:nvSpPr>
        <p:spPr>
          <a:xfrm>
            <a:off x="4294411" y="3943551"/>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2" name="Google Shape;532;p64"/>
          <p:cNvSpPr/>
          <p:nvPr>
            <p:ph idx="42" type="pic"/>
          </p:nvPr>
        </p:nvSpPr>
        <p:spPr>
          <a:xfrm>
            <a:off x="4853434" y="3943550"/>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3" name="Google Shape;533;p64"/>
          <p:cNvSpPr/>
          <p:nvPr>
            <p:ph idx="43" type="pic"/>
          </p:nvPr>
        </p:nvSpPr>
        <p:spPr>
          <a:xfrm>
            <a:off x="5412456" y="3943548"/>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4" name="Google Shape;534;p64"/>
          <p:cNvSpPr txBox="1"/>
          <p:nvPr>
            <p:ph idx="44" type="body"/>
          </p:nvPr>
        </p:nvSpPr>
        <p:spPr>
          <a:xfrm>
            <a:off x="6156591" y="995228"/>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5" name="Google Shape;535;p64"/>
          <p:cNvSpPr txBox="1"/>
          <p:nvPr>
            <p:ph idx="45" type="body"/>
          </p:nvPr>
        </p:nvSpPr>
        <p:spPr>
          <a:xfrm>
            <a:off x="6156591" y="1726247"/>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6" name="Google Shape;536;p64"/>
          <p:cNvSpPr txBox="1"/>
          <p:nvPr>
            <p:ph idx="46" type="body"/>
          </p:nvPr>
        </p:nvSpPr>
        <p:spPr>
          <a:xfrm>
            <a:off x="6156591" y="2457266"/>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7" name="Google Shape;537;p64"/>
          <p:cNvSpPr txBox="1"/>
          <p:nvPr>
            <p:ph idx="47" type="body"/>
          </p:nvPr>
        </p:nvSpPr>
        <p:spPr>
          <a:xfrm>
            <a:off x="6156590" y="3188285"/>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8" name="Google Shape;538;p64"/>
          <p:cNvSpPr txBox="1"/>
          <p:nvPr>
            <p:ph idx="48" type="body"/>
          </p:nvPr>
        </p:nvSpPr>
        <p:spPr>
          <a:xfrm>
            <a:off x="6156588" y="3919303"/>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9" name="Google Shape;539;p64"/>
          <p:cNvSpPr/>
          <p:nvPr>
            <p:ph idx="49" type="pic"/>
          </p:nvPr>
        </p:nvSpPr>
        <p:spPr>
          <a:xfrm>
            <a:off x="7229422" y="102134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0" name="Google Shape;540;p64"/>
          <p:cNvSpPr/>
          <p:nvPr>
            <p:ph idx="50" type="pic"/>
          </p:nvPr>
        </p:nvSpPr>
        <p:spPr>
          <a:xfrm>
            <a:off x="7788445" y="102134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1" name="Google Shape;541;p64"/>
          <p:cNvSpPr/>
          <p:nvPr>
            <p:ph idx="51" type="pic"/>
          </p:nvPr>
        </p:nvSpPr>
        <p:spPr>
          <a:xfrm>
            <a:off x="8347468" y="102134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2" name="Google Shape;542;p64"/>
          <p:cNvSpPr/>
          <p:nvPr>
            <p:ph idx="52" type="pic"/>
          </p:nvPr>
        </p:nvSpPr>
        <p:spPr>
          <a:xfrm>
            <a:off x="7229422" y="175125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3" name="Google Shape;543;p64"/>
          <p:cNvSpPr/>
          <p:nvPr>
            <p:ph idx="53" type="pic"/>
          </p:nvPr>
        </p:nvSpPr>
        <p:spPr>
          <a:xfrm>
            <a:off x="7788445" y="175125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4" name="Google Shape;544;p64"/>
          <p:cNvSpPr/>
          <p:nvPr>
            <p:ph idx="54" type="pic"/>
          </p:nvPr>
        </p:nvSpPr>
        <p:spPr>
          <a:xfrm>
            <a:off x="8347468" y="175125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5" name="Google Shape;545;p64"/>
          <p:cNvSpPr/>
          <p:nvPr>
            <p:ph idx="55" type="pic"/>
          </p:nvPr>
        </p:nvSpPr>
        <p:spPr>
          <a:xfrm>
            <a:off x="7229422" y="248116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6" name="Google Shape;546;p64"/>
          <p:cNvSpPr/>
          <p:nvPr>
            <p:ph idx="56" type="pic"/>
          </p:nvPr>
        </p:nvSpPr>
        <p:spPr>
          <a:xfrm>
            <a:off x="7788445" y="2481162"/>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7" name="Google Shape;547;p64"/>
          <p:cNvSpPr/>
          <p:nvPr>
            <p:ph idx="57" type="pic"/>
          </p:nvPr>
        </p:nvSpPr>
        <p:spPr>
          <a:xfrm>
            <a:off x="8347468" y="2481162"/>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8" name="Google Shape;548;p64"/>
          <p:cNvSpPr/>
          <p:nvPr>
            <p:ph idx="58" type="pic"/>
          </p:nvPr>
        </p:nvSpPr>
        <p:spPr>
          <a:xfrm>
            <a:off x="7229422" y="321107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9" name="Google Shape;549;p64"/>
          <p:cNvSpPr/>
          <p:nvPr>
            <p:ph idx="59" type="pic"/>
          </p:nvPr>
        </p:nvSpPr>
        <p:spPr>
          <a:xfrm>
            <a:off x="7788445" y="321107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0" name="Google Shape;550;p64"/>
          <p:cNvSpPr/>
          <p:nvPr>
            <p:ph idx="60" type="pic"/>
          </p:nvPr>
        </p:nvSpPr>
        <p:spPr>
          <a:xfrm>
            <a:off x="8347468" y="3211071"/>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1" name="Google Shape;551;p64"/>
          <p:cNvSpPr/>
          <p:nvPr>
            <p:ph idx="61" type="pic"/>
          </p:nvPr>
        </p:nvSpPr>
        <p:spPr>
          <a:xfrm>
            <a:off x="7230358" y="394098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2" name="Google Shape;552;p64"/>
          <p:cNvSpPr/>
          <p:nvPr>
            <p:ph idx="62" type="pic"/>
          </p:nvPr>
        </p:nvSpPr>
        <p:spPr>
          <a:xfrm>
            <a:off x="7789381" y="394098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3" name="Google Shape;553;p64"/>
          <p:cNvSpPr/>
          <p:nvPr>
            <p:ph idx="63" type="pic"/>
          </p:nvPr>
        </p:nvSpPr>
        <p:spPr>
          <a:xfrm>
            <a:off x="8348404" y="394098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 vector">
  <p:cSld name="Logos - vector">
    <p:spTree>
      <p:nvGrpSpPr>
        <p:cNvPr id="554" name="Shape 554"/>
        <p:cNvGrpSpPr/>
        <p:nvPr/>
      </p:nvGrpSpPr>
      <p:grpSpPr>
        <a:xfrm>
          <a:off x="0" y="0"/>
          <a:ext cx="0" cy="0"/>
          <a:chOff x="0" y="0"/>
          <a:chExt cx="0" cy="0"/>
        </a:xfrm>
      </p:grpSpPr>
      <p:sp>
        <p:nvSpPr>
          <p:cNvPr id="555" name="Google Shape;555;p65"/>
          <p:cNvSpPr txBox="1"/>
          <p:nvPr>
            <p:ph idx="1" type="body"/>
          </p:nvPr>
        </p:nvSpPr>
        <p:spPr>
          <a:xfrm>
            <a:off x="222250"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6" name="Google Shape;556;p65"/>
          <p:cNvSpPr txBox="1"/>
          <p:nvPr>
            <p:ph idx="2" type="body"/>
          </p:nvPr>
        </p:nvSpPr>
        <p:spPr>
          <a:xfrm>
            <a:off x="1683854"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7" name="Google Shape;557;p65"/>
          <p:cNvSpPr txBox="1"/>
          <p:nvPr>
            <p:ph idx="3" type="body"/>
          </p:nvPr>
        </p:nvSpPr>
        <p:spPr>
          <a:xfrm>
            <a:off x="3147995"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8" name="Google Shape;558;p65"/>
          <p:cNvSpPr txBox="1"/>
          <p:nvPr>
            <p:ph idx="4" type="body"/>
          </p:nvPr>
        </p:nvSpPr>
        <p:spPr>
          <a:xfrm>
            <a:off x="4608330"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9" name="Google Shape;559;p65"/>
          <p:cNvSpPr txBox="1"/>
          <p:nvPr>
            <p:ph idx="5" type="body"/>
          </p:nvPr>
        </p:nvSpPr>
        <p:spPr>
          <a:xfrm>
            <a:off x="6066125"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0" name="Google Shape;560;p65"/>
          <p:cNvSpPr txBox="1"/>
          <p:nvPr>
            <p:ph idx="6" type="body"/>
          </p:nvPr>
        </p:nvSpPr>
        <p:spPr>
          <a:xfrm>
            <a:off x="7527694"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1" name="Google Shape;561;p65"/>
          <p:cNvSpPr txBox="1"/>
          <p:nvPr>
            <p:ph idx="7" type="body"/>
          </p:nvPr>
        </p:nvSpPr>
        <p:spPr>
          <a:xfrm>
            <a:off x="222250"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2" name="Google Shape;562;p65"/>
          <p:cNvSpPr txBox="1"/>
          <p:nvPr>
            <p:ph idx="8" type="body"/>
          </p:nvPr>
        </p:nvSpPr>
        <p:spPr>
          <a:xfrm>
            <a:off x="1683854"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3" name="Google Shape;563;p65"/>
          <p:cNvSpPr txBox="1"/>
          <p:nvPr>
            <p:ph idx="9" type="body"/>
          </p:nvPr>
        </p:nvSpPr>
        <p:spPr>
          <a:xfrm>
            <a:off x="3147995"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4" name="Google Shape;564;p65"/>
          <p:cNvSpPr txBox="1"/>
          <p:nvPr>
            <p:ph idx="13" type="body"/>
          </p:nvPr>
        </p:nvSpPr>
        <p:spPr>
          <a:xfrm>
            <a:off x="4608330"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5" name="Google Shape;565;p65"/>
          <p:cNvSpPr txBox="1"/>
          <p:nvPr>
            <p:ph idx="14" type="body"/>
          </p:nvPr>
        </p:nvSpPr>
        <p:spPr>
          <a:xfrm>
            <a:off x="6066125"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6" name="Google Shape;566;p65"/>
          <p:cNvSpPr txBox="1"/>
          <p:nvPr>
            <p:ph idx="15" type="body"/>
          </p:nvPr>
        </p:nvSpPr>
        <p:spPr>
          <a:xfrm>
            <a:off x="7527694"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7" name="Google Shape;567;p65"/>
          <p:cNvSpPr txBox="1"/>
          <p:nvPr>
            <p:ph idx="16" type="body"/>
          </p:nvPr>
        </p:nvSpPr>
        <p:spPr>
          <a:xfrm>
            <a:off x="224253"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8" name="Google Shape;568;p65"/>
          <p:cNvSpPr txBox="1"/>
          <p:nvPr>
            <p:ph idx="17" type="body"/>
          </p:nvPr>
        </p:nvSpPr>
        <p:spPr>
          <a:xfrm>
            <a:off x="1685857"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9" name="Google Shape;569;p65"/>
          <p:cNvSpPr txBox="1"/>
          <p:nvPr>
            <p:ph idx="18" type="body"/>
          </p:nvPr>
        </p:nvSpPr>
        <p:spPr>
          <a:xfrm>
            <a:off x="3149999"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0" name="Google Shape;570;p65"/>
          <p:cNvSpPr txBox="1"/>
          <p:nvPr>
            <p:ph idx="19" type="body"/>
          </p:nvPr>
        </p:nvSpPr>
        <p:spPr>
          <a:xfrm>
            <a:off x="4610333"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1" name="Google Shape;571;p65"/>
          <p:cNvSpPr txBox="1"/>
          <p:nvPr>
            <p:ph idx="20" type="body"/>
          </p:nvPr>
        </p:nvSpPr>
        <p:spPr>
          <a:xfrm>
            <a:off x="6068128"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2" name="Google Shape;572;p65"/>
          <p:cNvSpPr txBox="1"/>
          <p:nvPr>
            <p:ph idx="21" type="body"/>
          </p:nvPr>
        </p:nvSpPr>
        <p:spPr>
          <a:xfrm>
            <a:off x="7529697"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grpSp>
        <p:nvGrpSpPr>
          <p:cNvPr id="573" name="Google Shape;573;p65"/>
          <p:cNvGrpSpPr/>
          <p:nvPr/>
        </p:nvGrpSpPr>
        <p:grpSpPr>
          <a:xfrm>
            <a:off x="-549377" y="-666750"/>
            <a:ext cx="10250130" cy="6477000"/>
            <a:chOff x="-732503" y="-889000"/>
            <a:chExt cx="13666840" cy="8636000"/>
          </a:xfrm>
        </p:grpSpPr>
        <p:grpSp>
          <p:nvGrpSpPr>
            <p:cNvPr id="574" name="Google Shape;574;p65"/>
            <p:cNvGrpSpPr/>
            <p:nvPr/>
          </p:nvGrpSpPr>
          <p:grpSpPr>
            <a:xfrm>
              <a:off x="2192435" y="-889000"/>
              <a:ext cx="7803831" cy="8636000"/>
              <a:chOff x="2192435" y="-881709"/>
              <a:chExt cx="7803831" cy="8636000"/>
            </a:xfrm>
          </p:grpSpPr>
          <p:cxnSp>
            <p:nvCxnSpPr>
              <p:cNvPr id="575" name="Google Shape;575;p65"/>
              <p:cNvCxnSpPr/>
              <p:nvPr/>
            </p:nvCxnSpPr>
            <p:spPr>
              <a:xfrm>
                <a:off x="2192435" y="-881709"/>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76" name="Google Shape;576;p65"/>
              <p:cNvCxnSpPr/>
              <p:nvPr/>
            </p:nvCxnSpPr>
            <p:spPr>
              <a:xfrm>
                <a:off x="4145060" y="-881709"/>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77" name="Google Shape;577;p65"/>
              <p:cNvCxnSpPr/>
              <p:nvPr/>
            </p:nvCxnSpPr>
            <p:spPr>
              <a:xfrm>
                <a:off x="6095116" y="-881709"/>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78" name="Google Shape;578;p65"/>
              <p:cNvCxnSpPr/>
              <p:nvPr/>
            </p:nvCxnSpPr>
            <p:spPr>
              <a:xfrm>
                <a:off x="8049182" y="-881709"/>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79" name="Google Shape;579;p65"/>
              <p:cNvCxnSpPr/>
              <p:nvPr/>
            </p:nvCxnSpPr>
            <p:spPr>
              <a:xfrm>
                <a:off x="9996266" y="-881709"/>
                <a:ext cx="0" cy="8636000"/>
              </a:xfrm>
              <a:prstGeom prst="straightConnector1">
                <a:avLst/>
              </a:prstGeom>
              <a:noFill/>
              <a:ln cap="flat" cmpd="sng" w="9525">
                <a:solidFill>
                  <a:schemeClr val="lt2"/>
                </a:solidFill>
                <a:prstDash val="solid"/>
                <a:miter lim="800000"/>
                <a:headEnd len="sm" w="sm" type="none"/>
                <a:tailEnd len="sm" w="sm" type="none"/>
              </a:ln>
            </p:spPr>
          </p:cxnSp>
        </p:grpSp>
        <p:cxnSp>
          <p:nvCxnSpPr>
            <p:cNvPr id="580" name="Google Shape;580;p65"/>
            <p:cNvCxnSpPr/>
            <p:nvPr/>
          </p:nvCxnSpPr>
          <p:spPr>
            <a:xfrm rot="10800000">
              <a:off x="6096001" y="-682430"/>
              <a:ext cx="0" cy="13657006"/>
            </a:xfrm>
            <a:prstGeom prst="straightConnector1">
              <a:avLst/>
            </a:prstGeom>
            <a:noFill/>
            <a:ln cap="flat" cmpd="sng" w="9525">
              <a:solidFill>
                <a:schemeClr val="lt2"/>
              </a:solidFill>
              <a:prstDash val="solid"/>
              <a:miter lim="800000"/>
              <a:headEnd len="sm" w="sm" type="none"/>
              <a:tailEnd len="sm" w="sm" type="none"/>
            </a:ln>
          </p:spPr>
        </p:cxnSp>
        <p:cxnSp>
          <p:nvCxnSpPr>
            <p:cNvPr id="581" name="Google Shape;581;p65"/>
            <p:cNvCxnSpPr/>
            <p:nvPr/>
          </p:nvCxnSpPr>
          <p:spPr>
            <a:xfrm rot="10800000">
              <a:off x="6096000" y="-2639967"/>
              <a:ext cx="0" cy="13657006"/>
            </a:xfrm>
            <a:prstGeom prst="straightConnector1">
              <a:avLst/>
            </a:prstGeom>
            <a:noFill/>
            <a:ln cap="flat" cmpd="sng" w="9525">
              <a:solidFill>
                <a:schemeClr val="lt2"/>
              </a:solidFill>
              <a:prstDash val="solid"/>
              <a:miter lim="800000"/>
              <a:headEnd len="sm" w="sm" type="none"/>
              <a:tailEnd len="sm" w="sm" type="none"/>
            </a:ln>
          </p:spPr>
        </p:cxnSp>
        <p:cxnSp>
          <p:nvCxnSpPr>
            <p:cNvPr id="582" name="Google Shape;582;p65"/>
            <p:cNvCxnSpPr/>
            <p:nvPr/>
          </p:nvCxnSpPr>
          <p:spPr>
            <a:xfrm rot="10800000">
              <a:off x="6096000" y="-4590463"/>
              <a:ext cx="0" cy="13657006"/>
            </a:xfrm>
            <a:prstGeom prst="straightConnector1">
              <a:avLst/>
            </a:prstGeom>
            <a:noFill/>
            <a:ln cap="flat" cmpd="sng" w="9525">
              <a:solidFill>
                <a:schemeClr val="lt2"/>
              </a:solidFill>
              <a:prstDash val="solid"/>
              <a:miter lim="800000"/>
              <a:headEnd len="sm" w="sm" type="none"/>
              <a:tailEnd len="sm" w="sm" type="none"/>
            </a:ln>
          </p:spPr>
        </p:cxnSp>
        <p:cxnSp>
          <p:nvCxnSpPr>
            <p:cNvPr id="583" name="Google Shape;583;p65"/>
            <p:cNvCxnSpPr/>
            <p:nvPr/>
          </p:nvCxnSpPr>
          <p:spPr>
            <a:xfrm>
              <a:off x="11895667" y="-889000"/>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84" name="Google Shape;584;p65"/>
            <p:cNvCxnSpPr/>
            <p:nvPr/>
          </p:nvCxnSpPr>
          <p:spPr>
            <a:xfrm>
              <a:off x="296333" y="-889000"/>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85" name="Google Shape;585;p65"/>
            <p:cNvCxnSpPr/>
            <p:nvPr/>
          </p:nvCxnSpPr>
          <p:spPr>
            <a:xfrm rot="10800000">
              <a:off x="6105834" y="-6540959"/>
              <a:ext cx="0" cy="13657006"/>
            </a:xfrm>
            <a:prstGeom prst="straightConnector1">
              <a:avLst/>
            </a:prstGeom>
            <a:noFill/>
            <a:ln cap="flat" cmpd="sng" w="9525">
              <a:solidFill>
                <a:schemeClr val="lt2"/>
              </a:solidFill>
              <a:prstDash val="solid"/>
              <a:miter lim="800000"/>
              <a:headEnd len="sm" w="sm" type="none"/>
              <a:tailEnd len="sm" w="sm" type="none"/>
            </a:ln>
          </p:spPr>
        </p:cxnSp>
      </p:grpSp>
      <p:grpSp>
        <p:nvGrpSpPr>
          <p:cNvPr id="586" name="Google Shape;586;p65"/>
          <p:cNvGrpSpPr/>
          <p:nvPr/>
        </p:nvGrpSpPr>
        <p:grpSpPr>
          <a:xfrm>
            <a:off x="-596047" y="814885"/>
            <a:ext cx="10265569" cy="2930558"/>
            <a:chOff x="-794731" y="973968"/>
            <a:chExt cx="13687426" cy="3907411"/>
          </a:xfrm>
        </p:grpSpPr>
        <p:cxnSp>
          <p:nvCxnSpPr>
            <p:cNvPr id="587" name="Google Shape;587;p65"/>
            <p:cNvCxnSpPr/>
            <p:nvPr/>
          </p:nvCxnSpPr>
          <p:spPr>
            <a:xfrm>
              <a:off x="-794731" y="973968"/>
              <a:ext cx="13687426" cy="0"/>
            </a:xfrm>
            <a:prstGeom prst="straightConnector1">
              <a:avLst/>
            </a:prstGeom>
            <a:noFill/>
            <a:ln>
              <a:noFill/>
            </a:ln>
          </p:spPr>
        </p:cxnSp>
        <p:cxnSp>
          <p:nvCxnSpPr>
            <p:cNvPr id="588" name="Google Shape;588;p65"/>
            <p:cNvCxnSpPr/>
            <p:nvPr/>
          </p:nvCxnSpPr>
          <p:spPr>
            <a:xfrm>
              <a:off x="-794731" y="2897310"/>
              <a:ext cx="13687426" cy="0"/>
            </a:xfrm>
            <a:prstGeom prst="straightConnector1">
              <a:avLst/>
            </a:prstGeom>
            <a:noFill/>
            <a:ln>
              <a:noFill/>
            </a:ln>
          </p:spPr>
        </p:cxnSp>
        <p:cxnSp>
          <p:nvCxnSpPr>
            <p:cNvPr id="589" name="Google Shape;589;p65"/>
            <p:cNvCxnSpPr/>
            <p:nvPr/>
          </p:nvCxnSpPr>
          <p:spPr>
            <a:xfrm>
              <a:off x="-794731" y="4881379"/>
              <a:ext cx="13687426" cy="0"/>
            </a:xfrm>
            <a:prstGeom prst="straightConnector1">
              <a:avLst/>
            </a:prstGeom>
            <a:noFill/>
            <a:ln>
              <a:noFill/>
            </a:ln>
          </p:spPr>
        </p:cxn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resentation title">
  <p:cSld name="3_Presentation title">
    <p:spTree>
      <p:nvGrpSpPr>
        <p:cNvPr id="590" name="Shape 590"/>
        <p:cNvGrpSpPr/>
        <p:nvPr/>
      </p:nvGrpSpPr>
      <p:grpSpPr>
        <a:xfrm>
          <a:off x="0" y="0"/>
          <a:ext cx="0" cy="0"/>
          <a:chOff x="0" y="0"/>
          <a:chExt cx="0" cy="0"/>
        </a:xfrm>
      </p:grpSpPr>
      <p:pic>
        <p:nvPicPr>
          <p:cNvPr id="591" name="Google Shape;591;p66"/>
          <p:cNvPicPr preferRelativeResize="0"/>
          <p:nvPr/>
        </p:nvPicPr>
        <p:blipFill rotWithShape="1">
          <a:blip r:embed="rId2">
            <a:alphaModFix/>
          </a:blip>
          <a:srcRect b="0" l="0" r="0" t="0"/>
          <a:stretch/>
        </p:blipFill>
        <p:spPr>
          <a:xfrm>
            <a:off x="1" y="-1"/>
            <a:ext cx="9144000" cy="5143501"/>
          </a:xfrm>
          <a:prstGeom prst="rect">
            <a:avLst/>
          </a:prstGeom>
          <a:noFill/>
          <a:ln>
            <a:noFill/>
          </a:ln>
        </p:spPr>
      </p:pic>
      <p:sp>
        <p:nvSpPr>
          <p:cNvPr id="592" name="Google Shape;592;p66"/>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3" name="Google Shape;593;p66"/>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94" name="Google Shape;594;p66"/>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595" name="Google Shape;595;p66"/>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568">
          <p15:clr>
            <a:srgbClr val="FBAE40"/>
          </p15:clr>
        </p15:guide>
        <p15:guide id="2" pos="7355">
          <p15:clr>
            <a:srgbClr val="FBAE40"/>
          </p15:clr>
        </p15:guide>
        <p15:guide id="3" orient="horz" pos="232">
          <p15:clr>
            <a:srgbClr val="FBAE40"/>
          </p15:clr>
        </p15:guide>
        <p15:guide id="4" orient="horz" pos="406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resentation title">
  <p:cSld name="4_Presentation title">
    <p:spTree>
      <p:nvGrpSpPr>
        <p:cNvPr id="596" name="Shape 596"/>
        <p:cNvGrpSpPr/>
        <p:nvPr/>
      </p:nvGrpSpPr>
      <p:grpSpPr>
        <a:xfrm>
          <a:off x="0" y="0"/>
          <a:ext cx="0" cy="0"/>
          <a:chOff x="0" y="0"/>
          <a:chExt cx="0" cy="0"/>
        </a:xfrm>
      </p:grpSpPr>
      <p:pic>
        <p:nvPicPr>
          <p:cNvPr id="597" name="Google Shape;597;p67"/>
          <p:cNvPicPr preferRelativeResize="0"/>
          <p:nvPr/>
        </p:nvPicPr>
        <p:blipFill rotWithShape="1">
          <a:blip r:embed="rId2">
            <a:alphaModFix/>
          </a:blip>
          <a:srcRect b="0" l="0" r="0" t="0"/>
          <a:stretch/>
        </p:blipFill>
        <p:spPr>
          <a:xfrm flipH="1">
            <a:off x="-2" y="0"/>
            <a:ext cx="9144002" cy="5143500"/>
          </a:xfrm>
          <a:prstGeom prst="rect">
            <a:avLst/>
          </a:prstGeom>
          <a:noFill/>
          <a:ln>
            <a:noFill/>
          </a:ln>
        </p:spPr>
      </p:pic>
      <p:sp>
        <p:nvSpPr>
          <p:cNvPr id="598" name="Google Shape;598;p67"/>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9" name="Google Shape;599;p67"/>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00" name="Google Shape;600;p67"/>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601" name="Google Shape;601;p6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7355">
          <p15:clr>
            <a:srgbClr val="FBAE40"/>
          </p15:clr>
        </p15:guide>
        <p15:guide id="2" pos="3568">
          <p15:clr>
            <a:srgbClr val="FBAE40"/>
          </p15:clr>
        </p15:guide>
        <p15:guide id="3" orient="horz" pos="232">
          <p15:clr>
            <a:srgbClr val="FBAE40"/>
          </p15:clr>
        </p15:guide>
        <p15:guide id="4" orient="horz" pos="40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resentation title ">
  <p:cSld name="5_Presentation title ">
    <p:bg>
      <p:bgPr>
        <a:solidFill>
          <a:schemeClr val="dk1"/>
        </a:solidFill>
      </p:bgPr>
    </p:bg>
    <p:spTree>
      <p:nvGrpSpPr>
        <p:cNvPr id="602" name="Shape 602"/>
        <p:cNvGrpSpPr/>
        <p:nvPr/>
      </p:nvGrpSpPr>
      <p:grpSpPr>
        <a:xfrm>
          <a:off x="0" y="0"/>
          <a:ext cx="0" cy="0"/>
          <a:chOff x="0" y="0"/>
          <a:chExt cx="0" cy="0"/>
        </a:xfrm>
      </p:grpSpPr>
      <p:sp>
        <p:nvSpPr>
          <p:cNvPr id="603" name="Google Shape;603;p68"/>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300"/>
              <a:buNone/>
              <a:defRPr b="1" i="0" sz="1300">
                <a:solidFill>
                  <a:schemeClr val="accent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04" name="Google Shape;604;p68"/>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300"/>
              <a:buNone/>
              <a:defRPr sz="1300">
                <a:solidFill>
                  <a:schemeClr val="accen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05" name="Google Shape;605;p68"/>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06" name="Google Shape;606;p68"/>
          <p:cNvPicPr preferRelativeResize="0"/>
          <p:nvPr/>
        </p:nvPicPr>
        <p:blipFill rotWithShape="1">
          <a:blip r:embed="rId2">
            <a:alphaModFix/>
          </a:blip>
          <a:srcRect b="0" l="0" r="0" t="0"/>
          <a:stretch/>
        </p:blipFill>
        <p:spPr>
          <a:xfrm>
            <a:off x="1892499" y="697046"/>
            <a:ext cx="5359004" cy="374940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resentation title ">
  <p:cSld name="6_Presentation title ">
    <p:bg>
      <p:bgPr>
        <a:solidFill>
          <a:schemeClr val="accent1"/>
        </a:solidFill>
      </p:bgPr>
    </p:bg>
    <p:spTree>
      <p:nvGrpSpPr>
        <p:cNvPr id="607" name="Shape 607"/>
        <p:cNvGrpSpPr/>
        <p:nvPr/>
      </p:nvGrpSpPr>
      <p:grpSpPr>
        <a:xfrm>
          <a:off x="0" y="0"/>
          <a:ext cx="0" cy="0"/>
          <a:chOff x="0" y="0"/>
          <a:chExt cx="0" cy="0"/>
        </a:xfrm>
      </p:grpSpPr>
      <p:sp>
        <p:nvSpPr>
          <p:cNvPr id="608" name="Google Shape;608;p69"/>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09" name="Google Shape;609;p69"/>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0" name="Google Shape;610;p69"/>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11" name="Google Shape;611;p69"/>
          <p:cNvPicPr preferRelativeResize="0"/>
          <p:nvPr/>
        </p:nvPicPr>
        <p:blipFill rotWithShape="1">
          <a:blip r:embed="rId2">
            <a:alphaModFix/>
          </a:blip>
          <a:srcRect b="0" l="0" r="0" t="0"/>
          <a:stretch/>
        </p:blipFill>
        <p:spPr>
          <a:xfrm>
            <a:off x="1870637" y="681752"/>
            <a:ext cx="5402700" cy="3779981"/>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resentation title ">
  <p:cSld name="7_Presentation title ">
    <p:bg>
      <p:bgPr>
        <a:solidFill>
          <a:schemeClr val="lt1"/>
        </a:solidFill>
      </p:bgPr>
    </p:bg>
    <p:spTree>
      <p:nvGrpSpPr>
        <p:cNvPr id="612" name="Shape 612"/>
        <p:cNvGrpSpPr/>
        <p:nvPr/>
      </p:nvGrpSpPr>
      <p:grpSpPr>
        <a:xfrm>
          <a:off x="0" y="0"/>
          <a:ext cx="0" cy="0"/>
          <a:chOff x="0" y="0"/>
          <a:chExt cx="0" cy="0"/>
        </a:xfrm>
      </p:grpSpPr>
      <p:sp>
        <p:nvSpPr>
          <p:cNvPr id="613" name="Google Shape;613;p70"/>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14" name="Google Shape;614;p70"/>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15" name="Google Shape;615;p70"/>
          <p:cNvPicPr preferRelativeResize="0"/>
          <p:nvPr/>
        </p:nvPicPr>
        <p:blipFill rotWithShape="1">
          <a:blip r:embed="rId2">
            <a:alphaModFix/>
          </a:blip>
          <a:srcRect b="0" l="0" r="0" t="0"/>
          <a:stretch/>
        </p:blipFill>
        <p:spPr>
          <a:xfrm>
            <a:off x="-41378" y="4389534"/>
            <a:ext cx="2702052" cy="809244"/>
          </a:xfrm>
          <a:prstGeom prst="rect">
            <a:avLst/>
          </a:prstGeom>
          <a:noFill/>
          <a:ln>
            <a:noFill/>
          </a:ln>
        </p:spPr>
      </p:pic>
      <p:sp>
        <p:nvSpPr>
          <p:cNvPr id="616" name="Google Shape;616;p70"/>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17" name="Google Shape;617;p70"/>
          <p:cNvPicPr preferRelativeResize="0"/>
          <p:nvPr/>
        </p:nvPicPr>
        <p:blipFill rotWithShape="1">
          <a:blip r:embed="rId3">
            <a:alphaModFix/>
          </a:blip>
          <a:srcRect b="0" l="0" r="0" t="0"/>
          <a:stretch/>
        </p:blipFill>
        <p:spPr>
          <a:xfrm>
            <a:off x="1870637" y="681752"/>
            <a:ext cx="5402700" cy="377998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resentation title ">
  <p:cSld name="9_Presentation title ">
    <p:bg>
      <p:bgPr>
        <a:solidFill>
          <a:schemeClr val="lt1"/>
        </a:solidFill>
      </p:bgPr>
    </p:bg>
    <p:spTree>
      <p:nvGrpSpPr>
        <p:cNvPr id="618" name="Shape 618"/>
        <p:cNvGrpSpPr/>
        <p:nvPr/>
      </p:nvGrpSpPr>
      <p:grpSpPr>
        <a:xfrm>
          <a:off x="0" y="0"/>
          <a:ext cx="0" cy="0"/>
          <a:chOff x="0" y="0"/>
          <a:chExt cx="0" cy="0"/>
        </a:xfrm>
      </p:grpSpPr>
      <p:pic>
        <p:nvPicPr>
          <p:cNvPr id="619" name="Google Shape;619;p7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20" name="Google Shape;620;p71"/>
          <p:cNvSpPr txBox="1"/>
          <p:nvPr>
            <p:ph idx="1" type="subTitle"/>
          </p:nvPr>
        </p:nvSpPr>
        <p:spPr>
          <a:xfrm>
            <a:off x="211791" y="1211114"/>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21" name="Google Shape;621;p71"/>
          <p:cNvSpPr txBox="1"/>
          <p:nvPr>
            <p:ph idx="2" type="body"/>
          </p:nvPr>
        </p:nvSpPr>
        <p:spPr>
          <a:xfrm>
            <a:off x="211793" y="1418509"/>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22" name="Google Shape;622;p71"/>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23" name="Google Shape;623;p71"/>
          <p:cNvPicPr preferRelativeResize="0"/>
          <p:nvPr/>
        </p:nvPicPr>
        <p:blipFill rotWithShape="1">
          <a:blip r:embed="rId3">
            <a:alphaModFix/>
          </a:blip>
          <a:srcRect b="0" l="0" r="0" t="0"/>
          <a:stretch/>
        </p:blipFill>
        <p:spPr>
          <a:xfrm>
            <a:off x="-39621" y="3846419"/>
            <a:ext cx="2705100" cy="18954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resentation title">
  <p:cSld name="11_Presentation title">
    <p:bg>
      <p:bgPr>
        <a:solidFill>
          <a:schemeClr val="lt1"/>
        </a:solidFill>
      </p:bgPr>
    </p:bg>
    <p:spTree>
      <p:nvGrpSpPr>
        <p:cNvPr id="624" name="Shape 624"/>
        <p:cNvGrpSpPr/>
        <p:nvPr/>
      </p:nvGrpSpPr>
      <p:grpSpPr>
        <a:xfrm>
          <a:off x="0" y="0"/>
          <a:ext cx="0" cy="0"/>
          <a:chOff x="0" y="0"/>
          <a:chExt cx="0" cy="0"/>
        </a:xfrm>
      </p:grpSpPr>
      <p:sp>
        <p:nvSpPr>
          <p:cNvPr id="625" name="Google Shape;625;p72"/>
          <p:cNvSpPr/>
          <p:nvPr/>
        </p:nvSpPr>
        <p:spPr>
          <a:xfrm>
            <a:off x="0" y="3362"/>
            <a:ext cx="9144000" cy="2571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26" name="Google Shape;626;p72"/>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27" name="Google Shape;627;p72"/>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28" name="Google Shape;628;p72"/>
          <p:cNvPicPr preferRelativeResize="0"/>
          <p:nvPr/>
        </p:nvPicPr>
        <p:blipFill rotWithShape="1">
          <a:blip r:embed="rId2">
            <a:alphaModFix/>
          </a:blip>
          <a:srcRect b="0" l="0" r="0" t="0"/>
          <a:stretch/>
        </p:blipFill>
        <p:spPr>
          <a:xfrm>
            <a:off x="-41378" y="4389534"/>
            <a:ext cx="2702052" cy="809244"/>
          </a:xfrm>
          <a:prstGeom prst="rect">
            <a:avLst/>
          </a:prstGeom>
          <a:noFill/>
          <a:ln>
            <a:noFill/>
          </a:ln>
        </p:spPr>
      </p:pic>
      <p:sp>
        <p:nvSpPr>
          <p:cNvPr id="629" name="Google Shape;629;p72"/>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0" name="Google Shape;630;p72"/>
          <p:cNvPicPr preferRelativeResize="0"/>
          <p:nvPr/>
        </p:nvPicPr>
        <p:blipFill rotWithShape="1">
          <a:blip r:embed="rId3">
            <a:alphaModFix/>
          </a:blip>
          <a:srcRect b="0" l="0" r="0" t="0"/>
          <a:stretch/>
        </p:blipFill>
        <p:spPr>
          <a:xfrm>
            <a:off x="0" y="2571750"/>
            <a:ext cx="9144000" cy="2571750"/>
          </a:xfrm>
          <a:prstGeom prst="rect">
            <a:avLst/>
          </a:prstGeom>
          <a:noFill/>
          <a:ln>
            <a:noFill/>
          </a:ln>
        </p:spPr>
      </p:pic>
      <p:pic>
        <p:nvPicPr>
          <p:cNvPr id="631" name="Google Shape;631;p72"/>
          <p:cNvPicPr preferRelativeResize="0"/>
          <p:nvPr/>
        </p:nvPicPr>
        <p:blipFill rotWithShape="1">
          <a:blip r:embed="rId2">
            <a:alphaModFix/>
          </a:blip>
          <a:srcRect b="0" l="0" r="0" t="0"/>
          <a:stretch/>
        </p:blipFill>
        <p:spPr>
          <a:xfrm>
            <a:off x="-41378" y="1793507"/>
            <a:ext cx="2702052" cy="809244"/>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slide">
  <p:cSld name="2_Section slide">
    <p:bg>
      <p:bgPr>
        <a:solidFill>
          <a:schemeClr val="lt1"/>
        </a:solidFill>
      </p:bgPr>
    </p:bg>
    <p:spTree>
      <p:nvGrpSpPr>
        <p:cNvPr id="632" name="Shape 632"/>
        <p:cNvGrpSpPr/>
        <p:nvPr/>
      </p:nvGrpSpPr>
      <p:grpSpPr>
        <a:xfrm>
          <a:off x="0" y="0"/>
          <a:ext cx="0" cy="0"/>
          <a:chOff x="0" y="0"/>
          <a:chExt cx="0" cy="0"/>
        </a:xfrm>
      </p:grpSpPr>
      <p:sp>
        <p:nvSpPr>
          <p:cNvPr id="633" name="Google Shape;633;p73"/>
          <p:cNvSpPr/>
          <p:nvPr/>
        </p:nvSpPr>
        <p:spPr>
          <a:xfrm>
            <a:off x="0" y="-3362"/>
            <a:ext cx="9144000" cy="5146862"/>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34" name="Google Shape;634;p73"/>
          <p:cNvSpPr/>
          <p:nvPr/>
        </p:nvSpPr>
        <p:spPr>
          <a:xfrm>
            <a:off x="0" y="3362"/>
            <a:ext cx="4572000" cy="2571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pic>
        <p:nvPicPr>
          <p:cNvPr id="635" name="Google Shape;635;p73"/>
          <p:cNvPicPr preferRelativeResize="0"/>
          <p:nvPr/>
        </p:nvPicPr>
        <p:blipFill rotWithShape="1">
          <a:blip r:embed="rId2">
            <a:alphaModFix/>
          </a:blip>
          <a:srcRect b="0" l="0" r="0" t="0"/>
          <a:stretch/>
        </p:blipFill>
        <p:spPr>
          <a:xfrm>
            <a:off x="5978" y="3364"/>
            <a:ext cx="9138023" cy="5140137"/>
          </a:xfrm>
          <a:prstGeom prst="rect">
            <a:avLst/>
          </a:prstGeom>
          <a:noFill/>
          <a:ln>
            <a:noFill/>
          </a:ln>
        </p:spPr>
      </p:pic>
      <p:sp>
        <p:nvSpPr>
          <p:cNvPr id="636" name="Google Shape;636;p73"/>
          <p:cNvSpPr txBox="1"/>
          <p:nvPr>
            <p:ph type="title"/>
          </p:nvPr>
        </p:nvSpPr>
        <p:spPr>
          <a:xfrm>
            <a:off x="211792" y="174077"/>
            <a:ext cx="4360208"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sz="4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7" name="Google Shape;637;p7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 name="Google Shape;638;p7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9" name="Google Shape;639;p7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slide">
  <p:cSld name="3_Section slide">
    <p:bg>
      <p:bgPr>
        <a:solidFill>
          <a:schemeClr val="lt1"/>
        </a:solidFill>
      </p:bgPr>
    </p:bg>
    <p:spTree>
      <p:nvGrpSpPr>
        <p:cNvPr id="640" name="Shape 640"/>
        <p:cNvGrpSpPr/>
        <p:nvPr/>
      </p:nvGrpSpPr>
      <p:grpSpPr>
        <a:xfrm>
          <a:off x="0" y="0"/>
          <a:ext cx="0" cy="0"/>
          <a:chOff x="0" y="0"/>
          <a:chExt cx="0" cy="0"/>
        </a:xfrm>
      </p:grpSpPr>
      <p:pic>
        <p:nvPicPr>
          <p:cNvPr id="641" name="Google Shape;641;p7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42" name="Google Shape;642;p74"/>
          <p:cNvSpPr/>
          <p:nvPr/>
        </p:nvSpPr>
        <p:spPr>
          <a:xfrm>
            <a:off x="0" y="0"/>
            <a:ext cx="4572000" cy="257175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43" name="Google Shape;643;p74"/>
          <p:cNvSpPr txBox="1"/>
          <p:nvPr>
            <p:ph type="title"/>
          </p:nvPr>
        </p:nvSpPr>
        <p:spPr>
          <a:xfrm>
            <a:off x="211792" y="174077"/>
            <a:ext cx="4360208"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4" name="Google Shape;644;p7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 name="Google Shape;645;p7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 name="Google Shape;646;p7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dk1"/>
                </a:solidFill>
                <a:latin typeface="Montserrat"/>
                <a:ea typeface="Montserrat"/>
                <a:cs typeface="Montserrat"/>
                <a:sym typeface="Montserrat"/>
              </a:defRPr>
            </a:lvl1pPr>
            <a:lvl2pPr indent="0" lvl="1" marL="0" algn="r">
              <a:spcBef>
                <a:spcPts val="0"/>
              </a:spcBef>
              <a:buNone/>
              <a:defRPr b="1" i="0" sz="600" u="none" cap="none" strike="noStrike">
                <a:solidFill>
                  <a:schemeClr val="dk1"/>
                </a:solidFill>
                <a:latin typeface="Montserrat"/>
                <a:ea typeface="Montserrat"/>
                <a:cs typeface="Montserrat"/>
                <a:sym typeface="Montserrat"/>
              </a:defRPr>
            </a:lvl2pPr>
            <a:lvl3pPr indent="0" lvl="2" marL="0" algn="r">
              <a:spcBef>
                <a:spcPts val="0"/>
              </a:spcBef>
              <a:buNone/>
              <a:defRPr b="1" i="0" sz="600" u="none" cap="none" strike="noStrike">
                <a:solidFill>
                  <a:schemeClr val="dk1"/>
                </a:solidFill>
                <a:latin typeface="Montserrat"/>
                <a:ea typeface="Montserrat"/>
                <a:cs typeface="Montserrat"/>
                <a:sym typeface="Montserrat"/>
              </a:defRPr>
            </a:lvl3pPr>
            <a:lvl4pPr indent="0" lvl="3" marL="0" algn="r">
              <a:spcBef>
                <a:spcPts val="0"/>
              </a:spcBef>
              <a:buNone/>
              <a:defRPr b="1" i="0" sz="600" u="none" cap="none" strike="noStrike">
                <a:solidFill>
                  <a:schemeClr val="dk1"/>
                </a:solidFill>
                <a:latin typeface="Montserrat"/>
                <a:ea typeface="Montserrat"/>
                <a:cs typeface="Montserrat"/>
                <a:sym typeface="Montserrat"/>
              </a:defRPr>
            </a:lvl4pPr>
            <a:lvl5pPr indent="0" lvl="4" marL="0" algn="r">
              <a:spcBef>
                <a:spcPts val="0"/>
              </a:spcBef>
              <a:buNone/>
              <a:defRPr b="1" i="0" sz="600" u="none" cap="none" strike="noStrike">
                <a:solidFill>
                  <a:schemeClr val="dk1"/>
                </a:solidFill>
                <a:latin typeface="Montserrat"/>
                <a:ea typeface="Montserrat"/>
                <a:cs typeface="Montserrat"/>
                <a:sym typeface="Montserrat"/>
              </a:defRPr>
            </a:lvl5pPr>
            <a:lvl6pPr indent="0" lvl="5" marL="0" algn="r">
              <a:spcBef>
                <a:spcPts val="0"/>
              </a:spcBef>
              <a:buNone/>
              <a:defRPr b="1" i="0" sz="600" u="none" cap="none" strike="noStrike">
                <a:solidFill>
                  <a:schemeClr val="dk1"/>
                </a:solidFill>
                <a:latin typeface="Montserrat"/>
                <a:ea typeface="Montserrat"/>
                <a:cs typeface="Montserrat"/>
                <a:sym typeface="Montserrat"/>
              </a:defRPr>
            </a:lvl6pPr>
            <a:lvl7pPr indent="0" lvl="6" marL="0" algn="r">
              <a:spcBef>
                <a:spcPts val="0"/>
              </a:spcBef>
              <a:buNone/>
              <a:defRPr b="1" i="0" sz="600" u="none" cap="none" strike="noStrike">
                <a:solidFill>
                  <a:schemeClr val="dk1"/>
                </a:solidFill>
                <a:latin typeface="Montserrat"/>
                <a:ea typeface="Montserrat"/>
                <a:cs typeface="Montserrat"/>
                <a:sym typeface="Montserrat"/>
              </a:defRPr>
            </a:lvl7pPr>
            <a:lvl8pPr indent="0" lvl="7" marL="0" algn="r">
              <a:spcBef>
                <a:spcPts val="0"/>
              </a:spcBef>
              <a:buNone/>
              <a:defRPr b="1" i="0" sz="600" u="none" cap="none" strike="noStrike">
                <a:solidFill>
                  <a:schemeClr val="dk1"/>
                </a:solidFill>
                <a:latin typeface="Montserrat"/>
                <a:ea typeface="Montserrat"/>
                <a:cs typeface="Montserrat"/>
                <a:sym typeface="Montserrat"/>
              </a:defRPr>
            </a:lvl8pPr>
            <a:lvl9pPr indent="0" lvl="8" marL="0" algn="r">
              <a:spcBef>
                <a:spcPts val="0"/>
              </a:spcBef>
              <a:buNone/>
              <a:defRPr b="1" i="0" sz="6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plit">
  <p:cSld name="Yellow split">
    <p:spTree>
      <p:nvGrpSpPr>
        <p:cNvPr id="647" name="Shape 647"/>
        <p:cNvGrpSpPr/>
        <p:nvPr/>
      </p:nvGrpSpPr>
      <p:grpSpPr>
        <a:xfrm>
          <a:off x="0" y="0"/>
          <a:ext cx="0" cy="0"/>
          <a:chOff x="0" y="0"/>
          <a:chExt cx="0" cy="0"/>
        </a:xfrm>
      </p:grpSpPr>
      <p:sp>
        <p:nvSpPr>
          <p:cNvPr id="648" name="Google Shape;648;p75"/>
          <p:cNvSpPr/>
          <p:nvPr/>
        </p:nvSpPr>
        <p:spPr>
          <a:xfrm>
            <a:off x="4572000" y="0"/>
            <a:ext cx="45720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49" name="Google Shape;649;p75"/>
          <p:cNvSpPr txBox="1"/>
          <p:nvPr>
            <p:ph type="title"/>
          </p:nvPr>
        </p:nvSpPr>
        <p:spPr>
          <a:xfrm>
            <a:off x="211792" y="174078"/>
            <a:ext cx="4360208"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7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p7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 name="Google Shape;652;p7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six">
  <p:cSld name="Meet the team - six">
    <p:spTree>
      <p:nvGrpSpPr>
        <p:cNvPr id="653" name="Shape 653"/>
        <p:cNvGrpSpPr/>
        <p:nvPr/>
      </p:nvGrpSpPr>
      <p:grpSpPr>
        <a:xfrm>
          <a:off x="0" y="0"/>
          <a:ext cx="0" cy="0"/>
          <a:chOff x="0" y="0"/>
          <a:chExt cx="0" cy="0"/>
        </a:xfrm>
      </p:grpSpPr>
      <p:sp>
        <p:nvSpPr>
          <p:cNvPr id="654" name="Google Shape;654;p76"/>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55" name="Google Shape;655;p76"/>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6" name="Google Shape;656;p7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 name="Google Shape;657;p7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 name="Google Shape;658;p7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659" name="Google Shape;659;p76"/>
          <p:cNvSpPr/>
          <p:nvPr>
            <p:ph idx="2" type="pic"/>
          </p:nvPr>
        </p:nvSpPr>
        <p:spPr>
          <a:xfrm>
            <a:off x="4611307" y="212818"/>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0" name="Google Shape;660;p76"/>
          <p:cNvSpPr/>
          <p:nvPr>
            <p:ph idx="3" type="pic"/>
          </p:nvPr>
        </p:nvSpPr>
        <p:spPr>
          <a:xfrm>
            <a:off x="6078069" y="212818"/>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1" name="Google Shape;661;p76"/>
          <p:cNvSpPr/>
          <p:nvPr>
            <p:ph idx="4" type="pic"/>
          </p:nvPr>
        </p:nvSpPr>
        <p:spPr>
          <a:xfrm>
            <a:off x="7544830" y="212817"/>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2" name="Google Shape;662;p76"/>
          <p:cNvSpPr/>
          <p:nvPr>
            <p:ph idx="5" type="pic"/>
          </p:nvPr>
        </p:nvSpPr>
        <p:spPr>
          <a:xfrm>
            <a:off x="4611307" y="2409098"/>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3" name="Google Shape;663;p76"/>
          <p:cNvSpPr/>
          <p:nvPr>
            <p:ph idx="6" type="pic"/>
          </p:nvPr>
        </p:nvSpPr>
        <p:spPr>
          <a:xfrm>
            <a:off x="6078069" y="2409097"/>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4" name="Google Shape;664;p76"/>
          <p:cNvSpPr/>
          <p:nvPr>
            <p:ph idx="7" type="pic"/>
          </p:nvPr>
        </p:nvSpPr>
        <p:spPr>
          <a:xfrm>
            <a:off x="7544830" y="2409096"/>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5" name="Google Shape;665;p76"/>
          <p:cNvSpPr txBox="1"/>
          <p:nvPr>
            <p:ph idx="1" type="body"/>
          </p:nvPr>
        </p:nvSpPr>
        <p:spPr>
          <a:xfrm>
            <a:off x="4610161" y="1601176"/>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6" name="Google Shape;666;p76"/>
          <p:cNvSpPr txBox="1"/>
          <p:nvPr>
            <p:ph idx="8" type="body"/>
          </p:nvPr>
        </p:nvSpPr>
        <p:spPr>
          <a:xfrm>
            <a:off x="6076923" y="1601176"/>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7" name="Google Shape;667;p76"/>
          <p:cNvSpPr txBox="1"/>
          <p:nvPr>
            <p:ph idx="9" type="body"/>
          </p:nvPr>
        </p:nvSpPr>
        <p:spPr>
          <a:xfrm>
            <a:off x="7536717" y="1601176"/>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8" name="Google Shape;668;p76"/>
          <p:cNvSpPr txBox="1"/>
          <p:nvPr>
            <p:ph idx="13" type="body"/>
          </p:nvPr>
        </p:nvSpPr>
        <p:spPr>
          <a:xfrm>
            <a:off x="4610161" y="3789660"/>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9" name="Google Shape;669;p76"/>
          <p:cNvSpPr txBox="1"/>
          <p:nvPr>
            <p:ph idx="14" type="body"/>
          </p:nvPr>
        </p:nvSpPr>
        <p:spPr>
          <a:xfrm>
            <a:off x="6076923" y="3789547"/>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70" name="Google Shape;670;p76"/>
          <p:cNvSpPr txBox="1"/>
          <p:nvPr>
            <p:ph idx="15" type="body"/>
          </p:nvPr>
        </p:nvSpPr>
        <p:spPr>
          <a:xfrm>
            <a:off x="7536717" y="3789547"/>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nine">
  <p:cSld name="Meet the team - nine">
    <p:spTree>
      <p:nvGrpSpPr>
        <p:cNvPr id="671" name="Shape 671"/>
        <p:cNvGrpSpPr/>
        <p:nvPr/>
      </p:nvGrpSpPr>
      <p:grpSpPr>
        <a:xfrm>
          <a:off x="0" y="0"/>
          <a:ext cx="0" cy="0"/>
          <a:chOff x="0" y="0"/>
          <a:chExt cx="0" cy="0"/>
        </a:xfrm>
      </p:grpSpPr>
      <p:sp>
        <p:nvSpPr>
          <p:cNvPr id="672" name="Google Shape;672;p77"/>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73" name="Google Shape;673;p77"/>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4" name="Google Shape;674;p7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5" name="Google Shape;675;p7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6" name="Google Shape;676;p7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677" name="Google Shape;677;p77"/>
          <p:cNvSpPr/>
          <p:nvPr>
            <p:ph idx="2" type="pic"/>
          </p:nvPr>
        </p:nvSpPr>
        <p:spPr>
          <a:xfrm>
            <a:off x="4611307" y="212816"/>
            <a:ext cx="1381220" cy="106383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78" name="Google Shape;678;p77"/>
          <p:cNvSpPr/>
          <p:nvPr>
            <p:ph idx="3" type="pic"/>
          </p:nvPr>
        </p:nvSpPr>
        <p:spPr>
          <a:xfrm>
            <a:off x="6078069" y="212816"/>
            <a:ext cx="1381220" cy="106383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79" name="Google Shape;679;p77"/>
          <p:cNvSpPr/>
          <p:nvPr>
            <p:ph idx="4" type="pic"/>
          </p:nvPr>
        </p:nvSpPr>
        <p:spPr>
          <a:xfrm>
            <a:off x="7544830" y="212817"/>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0" name="Google Shape;680;p77"/>
          <p:cNvSpPr/>
          <p:nvPr>
            <p:ph idx="5" type="pic"/>
          </p:nvPr>
        </p:nvSpPr>
        <p:spPr>
          <a:xfrm>
            <a:off x="4611307" y="1678794"/>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1" name="Google Shape;681;p77"/>
          <p:cNvSpPr/>
          <p:nvPr>
            <p:ph idx="6" type="pic"/>
          </p:nvPr>
        </p:nvSpPr>
        <p:spPr>
          <a:xfrm>
            <a:off x="6078069" y="1678794"/>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2" name="Google Shape;682;p77"/>
          <p:cNvSpPr/>
          <p:nvPr>
            <p:ph idx="7" type="pic"/>
          </p:nvPr>
        </p:nvSpPr>
        <p:spPr>
          <a:xfrm>
            <a:off x="7544830" y="1678794"/>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3" name="Google Shape;683;p77"/>
          <p:cNvSpPr txBox="1"/>
          <p:nvPr>
            <p:ph idx="1" type="body"/>
          </p:nvPr>
        </p:nvSpPr>
        <p:spPr>
          <a:xfrm>
            <a:off x="4610161" y="127997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4" name="Google Shape;684;p77"/>
          <p:cNvSpPr txBox="1"/>
          <p:nvPr>
            <p:ph idx="8" type="body"/>
          </p:nvPr>
        </p:nvSpPr>
        <p:spPr>
          <a:xfrm>
            <a:off x="6076923" y="127997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5" name="Google Shape;685;p77"/>
          <p:cNvSpPr txBox="1"/>
          <p:nvPr>
            <p:ph idx="9" type="body"/>
          </p:nvPr>
        </p:nvSpPr>
        <p:spPr>
          <a:xfrm>
            <a:off x="7536717" y="127997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6" name="Google Shape;686;p77"/>
          <p:cNvSpPr txBox="1"/>
          <p:nvPr>
            <p:ph idx="13" type="body"/>
          </p:nvPr>
        </p:nvSpPr>
        <p:spPr>
          <a:xfrm>
            <a:off x="4610161" y="2725838"/>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7" name="Google Shape;687;p77"/>
          <p:cNvSpPr txBox="1"/>
          <p:nvPr>
            <p:ph idx="14" type="body"/>
          </p:nvPr>
        </p:nvSpPr>
        <p:spPr>
          <a:xfrm>
            <a:off x="6076923" y="272572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8" name="Google Shape;688;p77"/>
          <p:cNvSpPr txBox="1"/>
          <p:nvPr>
            <p:ph idx="15" type="body"/>
          </p:nvPr>
        </p:nvSpPr>
        <p:spPr>
          <a:xfrm>
            <a:off x="7536717" y="272572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9" name="Google Shape;689;p77"/>
          <p:cNvSpPr/>
          <p:nvPr>
            <p:ph idx="16" type="pic"/>
          </p:nvPr>
        </p:nvSpPr>
        <p:spPr>
          <a:xfrm>
            <a:off x="4611307" y="3128522"/>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90" name="Google Shape;690;p77"/>
          <p:cNvSpPr/>
          <p:nvPr>
            <p:ph idx="17" type="pic"/>
          </p:nvPr>
        </p:nvSpPr>
        <p:spPr>
          <a:xfrm>
            <a:off x="6078069" y="3128520"/>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91" name="Google Shape;691;p77"/>
          <p:cNvSpPr/>
          <p:nvPr>
            <p:ph idx="18" type="pic"/>
          </p:nvPr>
        </p:nvSpPr>
        <p:spPr>
          <a:xfrm>
            <a:off x="7544830" y="3128520"/>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92" name="Google Shape;692;p77"/>
          <p:cNvSpPr txBox="1"/>
          <p:nvPr>
            <p:ph idx="19" type="body"/>
          </p:nvPr>
        </p:nvSpPr>
        <p:spPr>
          <a:xfrm>
            <a:off x="4610161" y="4176097"/>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3" name="Google Shape;693;p77"/>
          <p:cNvSpPr txBox="1"/>
          <p:nvPr>
            <p:ph idx="20" type="body"/>
          </p:nvPr>
        </p:nvSpPr>
        <p:spPr>
          <a:xfrm>
            <a:off x="6076923" y="417598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4" name="Google Shape;694;p77"/>
          <p:cNvSpPr txBox="1"/>
          <p:nvPr>
            <p:ph idx="21" type="body"/>
          </p:nvPr>
        </p:nvSpPr>
        <p:spPr>
          <a:xfrm>
            <a:off x="7536717" y="417598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twelve">
  <p:cSld name="Meet the team - twelve">
    <p:spTree>
      <p:nvGrpSpPr>
        <p:cNvPr id="695" name="Shape 695"/>
        <p:cNvGrpSpPr/>
        <p:nvPr/>
      </p:nvGrpSpPr>
      <p:grpSpPr>
        <a:xfrm>
          <a:off x="0" y="0"/>
          <a:ext cx="0" cy="0"/>
          <a:chOff x="0" y="0"/>
          <a:chExt cx="0" cy="0"/>
        </a:xfrm>
      </p:grpSpPr>
      <p:sp>
        <p:nvSpPr>
          <p:cNvPr id="696" name="Google Shape;696;p78"/>
          <p:cNvSpPr/>
          <p:nvPr/>
        </p:nvSpPr>
        <p:spPr>
          <a:xfrm>
            <a:off x="1146" y="0"/>
            <a:ext cx="9142856"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97" name="Google Shape;697;p78"/>
          <p:cNvSpPr txBox="1"/>
          <p:nvPr>
            <p:ph type="title"/>
          </p:nvPr>
        </p:nvSpPr>
        <p:spPr>
          <a:xfrm>
            <a:off x="211792" y="174078"/>
            <a:ext cx="4721156"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8" name="Google Shape;698;p7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 name="Google Shape;699;p7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 name="Google Shape;700;p7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01" name="Google Shape;701;p78"/>
          <p:cNvSpPr/>
          <p:nvPr>
            <p:ph idx="2" type="pic"/>
          </p:nvPr>
        </p:nvSpPr>
        <p:spPr>
          <a:xfrm>
            <a:off x="207832" y="1668956"/>
            <a:ext cx="1381220" cy="106383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2" name="Google Shape;702;p78"/>
          <p:cNvSpPr/>
          <p:nvPr>
            <p:ph idx="3" type="pic"/>
          </p:nvPr>
        </p:nvSpPr>
        <p:spPr>
          <a:xfrm>
            <a:off x="1674277" y="1668956"/>
            <a:ext cx="1381220" cy="106383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3" name="Google Shape;703;p78"/>
          <p:cNvSpPr/>
          <p:nvPr>
            <p:ph idx="4" type="pic"/>
          </p:nvPr>
        </p:nvSpPr>
        <p:spPr>
          <a:xfrm>
            <a:off x="3140722" y="1668958"/>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4" name="Google Shape;704;p78"/>
          <p:cNvSpPr/>
          <p:nvPr>
            <p:ph idx="5" type="pic"/>
          </p:nvPr>
        </p:nvSpPr>
        <p:spPr>
          <a:xfrm>
            <a:off x="4607167" y="1668958"/>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5" name="Google Shape;705;p78"/>
          <p:cNvSpPr/>
          <p:nvPr>
            <p:ph idx="6" type="pic"/>
          </p:nvPr>
        </p:nvSpPr>
        <p:spPr>
          <a:xfrm>
            <a:off x="6073611" y="1668958"/>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6" name="Google Shape;706;p78"/>
          <p:cNvSpPr/>
          <p:nvPr>
            <p:ph idx="7" type="pic"/>
          </p:nvPr>
        </p:nvSpPr>
        <p:spPr>
          <a:xfrm>
            <a:off x="7540056" y="1668958"/>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7" name="Google Shape;707;p78"/>
          <p:cNvSpPr txBox="1"/>
          <p:nvPr>
            <p:ph idx="1" type="body"/>
          </p:nvPr>
        </p:nvSpPr>
        <p:spPr>
          <a:xfrm>
            <a:off x="207259"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08" name="Google Shape;708;p78"/>
          <p:cNvSpPr txBox="1"/>
          <p:nvPr>
            <p:ph idx="8" type="body"/>
          </p:nvPr>
        </p:nvSpPr>
        <p:spPr>
          <a:xfrm>
            <a:off x="1673704"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09" name="Google Shape;709;p78"/>
          <p:cNvSpPr txBox="1"/>
          <p:nvPr>
            <p:ph idx="9" type="body"/>
          </p:nvPr>
        </p:nvSpPr>
        <p:spPr>
          <a:xfrm>
            <a:off x="3140148"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0" name="Google Shape;710;p78"/>
          <p:cNvSpPr txBox="1"/>
          <p:nvPr>
            <p:ph idx="13" type="body"/>
          </p:nvPr>
        </p:nvSpPr>
        <p:spPr>
          <a:xfrm>
            <a:off x="4606593"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1" name="Google Shape;711;p78"/>
          <p:cNvSpPr txBox="1"/>
          <p:nvPr>
            <p:ph idx="14" type="body"/>
          </p:nvPr>
        </p:nvSpPr>
        <p:spPr>
          <a:xfrm>
            <a:off x="6073036"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2" name="Google Shape;712;p78"/>
          <p:cNvSpPr txBox="1"/>
          <p:nvPr>
            <p:ph idx="15" type="body"/>
          </p:nvPr>
        </p:nvSpPr>
        <p:spPr>
          <a:xfrm>
            <a:off x="7539481"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3" name="Google Shape;713;p78"/>
          <p:cNvSpPr/>
          <p:nvPr>
            <p:ph idx="16" type="pic"/>
          </p:nvPr>
        </p:nvSpPr>
        <p:spPr>
          <a:xfrm>
            <a:off x="207832" y="3147357"/>
            <a:ext cx="1381220" cy="106824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14" name="Google Shape;714;p78"/>
          <p:cNvSpPr/>
          <p:nvPr>
            <p:ph idx="17" type="pic"/>
          </p:nvPr>
        </p:nvSpPr>
        <p:spPr>
          <a:xfrm>
            <a:off x="1674277"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15" name="Google Shape;715;p78"/>
          <p:cNvSpPr/>
          <p:nvPr>
            <p:ph idx="18" type="pic"/>
          </p:nvPr>
        </p:nvSpPr>
        <p:spPr>
          <a:xfrm>
            <a:off x="3140722"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16" name="Google Shape;716;p78"/>
          <p:cNvSpPr txBox="1"/>
          <p:nvPr>
            <p:ph idx="19" type="body"/>
          </p:nvPr>
        </p:nvSpPr>
        <p:spPr>
          <a:xfrm>
            <a:off x="207259"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7" name="Google Shape;717;p78"/>
          <p:cNvSpPr txBox="1"/>
          <p:nvPr>
            <p:ph idx="20" type="body"/>
          </p:nvPr>
        </p:nvSpPr>
        <p:spPr>
          <a:xfrm>
            <a:off x="1673704"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8" name="Google Shape;718;p78"/>
          <p:cNvSpPr txBox="1"/>
          <p:nvPr>
            <p:ph idx="21" type="body"/>
          </p:nvPr>
        </p:nvSpPr>
        <p:spPr>
          <a:xfrm>
            <a:off x="3140148"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9" name="Google Shape;719;p78"/>
          <p:cNvSpPr/>
          <p:nvPr>
            <p:ph idx="22" type="pic"/>
          </p:nvPr>
        </p:nvSpPr>
        <p:spPr>
          <a:xfrm>
            <a:off x="4607167"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20" name="Google Shape;720;p78"/>
          <p:cNvSpPr/>
          <p:nvPr>
            <p:ph idx="23" type="pic"/>
          </p:nvPr>
        </p:nvSpPr>
        <p:spPr>
          <a:xfrm>
            <a:off x="6073611"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21" name="Google Shape;721;p78"/>
          <p:cNvSpPr/>
          <p:nvPr>
            <p:ph idx="24" type="pic"/>
          </p:nvPr>
        </p:nvSpPr>
        <p:spPr>
          <a:xfrm>
            <a:off x="7540056"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22" name="Google Shape;722;p78"/>
          <p:cNvSpPr txBox="1"/>
          <p:nvPr>
            <p:ph idx="25" type="body"/>
          </p:nvPr>
        </p:nvSpPr>
        <p:spPr>
          <a:xfrm>
            <a:off x="4606593"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3" name="Google Shape;723;p78"/>
          <p:cNvSpPr txBox="1"/>
          <p:nvPr>
            <p:ph idx="26" type="body"/>
          </p:nvPr>
        </p:nvSpPr>
        <p:spPr>
          <a:xfrm>
            <a:off x="6073036"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4" name="Google Shape;724;p78"/>
          <p:cNvSpPr txBox="1"/>
          <p:nvPr>
            <p:ph idx="27" type="body"/>
          </p:nvPr>
        </p:nvSpPr>
        <p:spPr>
          <a:xfrm>
            <a:off x="7539481"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725" name="Shape 725"/>
        <p:cNvGrpSpPr/>
        <p:nvPr/>
      </p:nvGrpSpPr>
      <p:grpSpPr>
        <a:xfrm>
          <a:off x="0" y="0"/>
          <a:ext cx="0" cy="0"/>
          <a:chOff x="0" y="0"/>
          <a:chExt cx="0" cy="0"/>
        </a:xfrm>
      </p:grpSpPr>
      <p:sp>
        <p:nvSpPr>
          <p:cNvPr id="726" name="Google Shape;726;p79"/>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7" name="Google Shape;727;p7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8" name="Google Shape;728;p7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9" name="Google Shape;729;p7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30" name="Google Shape;730;p79"/>
          <p:cNvSpPr txBox="1"/>
          <p:nvPr>
            <p:ph idx="1" type="body"/>
          </p:nvPr>
        </p:nvSpPr>
        <p:spPr>
          <a:xfrm>
            <a:off x="207393" y="1645595"/>
            <a:ext cx="2793997"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25"/>
              <a:buNone/>
              <a:defRPr sz="825"/>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1" name="Google Shape;731;p79"/>
          <p:cNvSpPr txBox="1"/>
          <p:nvPr>
            <p:ph idx="2" type="body"/>
          </p:nvPr>
        </p:nvSpPr>
        <p:spPr>
          <a:xfrm>
            <a:off x="3140700" y="1645595"/>
            <a:ext cx="2793997"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25"/>
              <a:buNone/>
              <a:defRPr sz="825"/>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2" name="Google Shape;732;p79"/>
          <p:cNvSpPr txBox="1"/>
          <p:nvPr>
            <p:ph idx="3" type="body"/>
          </p:nvPr>
        </p:nvSpPr>
        <p:spPr>
          <a:xfrm>
            <a:off x="6074008" y="1645595"/>
            <a:ext cx="2793997"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25"/>
              <a:buNone/>
              <a:defRPr sz="825"/>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graphics">
  <p:cSld name="Information graphics">
    <p:spTree>
      <p:nvGrpSpPr>
        <p:cNvPr id="733" name="Shape 733"/>
        <p:cNvGrpSpPr/>
        <p:nvPr/>
      </p:nvGrpSpPr>
      <p:grpSpPr>
        <a:xfrm>
          <a:off x="0" y="0"/>
          <a:ext cx="0" cy="0"/>
          <a:chOff x="0" y="0"/>
          <a:chExt cx="0" cy="0"/>
        </a:xfrm>
      </p:grpSpPr>
      <p:sp>
        <p:nvSpPr>
          <p:cNvPr id="734" name="Google Shape;734;p80"/>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35" name="Google Shape;735;p80"/>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6" name="Google Shape;736;p8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7" name="Google Shape;737;p8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 name="Google Shape;738;p8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39" name="Google Shape;739;p80"/>
          <p:cNvSpPr txBox="1"/>
          <p:nvPr>
            <p:ph idx="1" type="body"/>
          </p:nvPr>
        </p:nvSpPr>
        <p:spPr>
          <a:xfrm>
            <a:off x="4617114"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40" name="Google Shape;740;p80"/>
          <p:cNvSpPr txBox="1"/>
          <p:nvPr>
            <p:ph idx="2" type="body"/>
          </p:nvPr>
        </p:nvSpPr>
        <p:spPr>
          <a:xfrm>
            <a:off x="6818206"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41" name="Google Shape;741;p80"/>
          <p:cNvSpPr txBox="1"/>
          <p:nvPr>
            <p:ph idx="3" type="body"/>
          </p:nvPr>
        </p:nvSpPr>
        <p:spPr>
          <a:xfrm>
            <a:off x="4617114" y="2452729"/>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42" name="Google Shape;742;p80"/>
          <p:cNvSpPr txBox="1"/>
          <p:nvPr>
            <p:ph idx="4" type="body"/>
          </p:nvPr>
        </p:nvSpPr>
        <p:spPr>
          <a:xfrm>
            <a:off x="6818206" y="2452729"/>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43" name="Google Shape;743;p80"/>
          <p:cNvSpPr txBox="1"/>
          <p:nvPr>
            <p:ph idx="5" type="body"/>
          </p:nvPr>
        </p:nvSpPr>
        <p:spPr>
          <a:xfrm>
            <a:off x="211793" y="2408624"/>
            <a:ext cx="4060031" cy="153233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quote black">
  <p:cSld name="Large quote black">
    <p:bg>
      <p:bgPr>
        <a:solidFill>
          <a:schemeClr val="lt1"/>
        </a:solidFill>
      </p:bgPr>
    </p:bg>
    <p:spTree>
      <p:nvGrpSpPr>
        <p:cNvPr id="744" name="Shape 744"/>
        <p:cNvGrpSpPr/>
        <p:nvPr/>
      </p:nvGrpSpPr>
      <p:grpSpPr>
        <a:xfrm>
          <a:off x="0" y="0"/>
          <a:ext cx="0" cy="0"/>
          <a:chOff x="0" y="0"/>
          <a:chExt cx="0" cy="0"/>
        </a:xfrm>
      </p:grpSpPr>
      <p:sp>
        <p:nvSpPr>
          <p:cNvPr id="745" name="Google Shape;745;p81"/>
          <p:cNvSpPr/>
          <p:nvPr/>
        </p:nvSpPr>
        <p:spPr>
          <a:xfrm>
            <a:off x="1" y="0"/>
            <a:ext cx="6730045"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46" name="Google Shape;746;p81"/>
          <p:cNvSpPr txBox="1"/>
          <p:nvPr>
            <p:ph type="title"/>
          </p:nvPr>
        </p:nvSpPr>
        <p:spPr>
          <a:xfrm>
            <a:off x="211792" y="174078"/>
            <a:ext cx="6335456"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7" name="Google Shape;747;p8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 name="Google Shape;748;p8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 name="Google Shape;749;p8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AB31E"/>
                </a:solidFill>
                <a:latin typeface="Montserrat"/>
                <a:ea typeface="Montserrat"/>
                <a:cs typeface="Montserrat"/>
                <a:sym typeface="Montserrat"/>
              </a:defRPr>
            </a:lvl1pPr>
            <a:lvl2pPr indent="0" lvl="1" marL="0" algn="r">
              <a:spcBef>
                <a:spcPts val="0"/>
              </a:spcBef>
              <a:buNone/>
              <a:defRPr b="1" i="0" sz="600" u="none" cap="none" strike="noStrike">
                <a:solidFill>
                  <a:srgbClr val="FAB31E"/>
                </a:solidFill>
                <a:latin typeface="Montserrat"/>
                <a:ea typeface="Montserrat"/>
                <a:cs typeface="Montserrat"/>
                <a:sym typeface="Montserrat"/>
              </a:defRPr>
            </a:lvl2pPr>
            <a:lvl3pPr indent="0" lvl="2" marL="0" algn="r">
              <a:spcBef>
                <a:spcPts val="0"/>
              </a:spcBef>
              <a:buNone/>
              <a:defRPr b="1" i="0" sz="600" u="none" cap="none" strike="noStrike">
                <a:solidFill>
                  <a:srgbClr val="FAB31E"/>
                </a:solidFill>
                <a:latin typeface="Montserrat"/>
                <a:ea typeface="Montserrat"/>
                <a:cs typeface="Montserrat"/>
                <a:sym typeface="Montserrat"/>
              </a:defRPr>
            </a:lvl3pPr>
            <a:lvl4pPr indent="0" lvl="3" marL="0" algn="r">
              <a:spcBef>
                <a:spcPts val="0"/>
              </a:spcBef>
              <a:buNone/>
              <a:defRPr b="1" i="0" sz="600" u="none" cap="none" strike="noStrike">
                <a:solidFill>
                  <a:srgbClr val="FAB31E"/>
                </a:solidFill>
                <a:latin typeface="Montserrat"/>
                <a:ea typeface="Montserrat"/>
                <a:cs typeface="Montserrat"/>
                <a:sym typeface="Montserrat"/>
              </a:defRPr>
            </a:lvl4pPr>
            <a:lvl5pPr indent="0" lvl="4" marL="0" algn="r">
              <a:spcBef>
                <a:spcPts val="0"/>
              </a:spcBef>
              <a:buNone/>
              <a:defRPr b="1" i="0" sz="600" u="none" cap="none" strike="noStrike">
                <a:solidFill>
                  <a:srgbClr val="FAB31E"/>
                </a:solidFill>
                <a:latin typeface="Montserrat"/>
                <a:ea typeface="Montserrat"/>
                <a:cs typeface="Montserrat"/>
                <a:sym typeface="Montserrat"/>
              </a:defRPr>
            </a:lvl5pPr>
            <a:lvl6pPr indent="0" lvl="5" marL="0" algn="r">
              <a:spcBef>
                <a:spcPts val="0"/>
              </a:spcBef>
              <a:buNone/>
              <a:defRPr b="1" i="0" sz="600" u="none" cap="none" strike="noStrike">
                <a:solidFill>
                  <a:srgbClr val="FAB31E"/>
                </a:solidFill>
                <a:latin typeface="Montserrat"/>
                <a:ea typeface="Montserrat"/>
                <a:cs typeface="Montserrat"/>
                <a:sym typeface="Montserrat"/>
              </a:defRPr>
            </a:lvl6pPr>
            <a:lvl7pPr indent="0" lvl="6" marL="0" algn="r">
              <a:spcBef>
                <a:spcPts val="0"/>
              </a:spcBef>
              <a:buNone/>
              <a:defRPr b="1" i="0" sz="600" u="none" cap="none" strike="noStrike">
                <a:solidFill>
                  <a:srgbClr val="FAB31E"/>
                </a:solidFill>
                <a:latin typeface="Montserrat"/>
                <a:ea typeface="Montserrat"/>
                <a:cs typeface="Montserrat"/>
                <a:sym typeface="Montserrat"/>
              </a:defRPr>
            </a:lvl7pPr>
            <a:lvl8pPr indent="0" lvl="7" marL="0" algn="r">
              <a:spcBef>
                <a:spcPts val="0"/>
              </a:spcBef>
              <a:buNone/>
              <a:defRPr b="1" i="0" sz="600" u="none" cap="none" strike="noStrike">
                <a:solidFill>
                  <a:srgbClr val="FAB31E"/>
                </a:solidFill>
                <a:latin typeface="Montserrat"/>
                <a:ea typeface="Montserrat"/>
                <a:cs typeface="Montserrat"/>
                <a:sym typeface="Montserrat"/>
              </a:defRPr>
            </a:lvl8pPr>
            <a:lvl9pPr indent="0" lvl="8" marL="0" algn="r">
              <a:spcBef>
                <a:spcPts val="0"/>
              </a:spcBef>
              <a:buNone/>
              <a:defRPr b="1" i="0" sz="600" u="none" cap="none" strike="noStrike">
                <a:solidFill>
                  <a:srgbClr val="FAB31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750" name="Google Shape;750;p81"/>
          <p:cNvSpPr/>
          <p:nvPr>
            <p:ph idx="2" type="pic"/>
          </p:nvPr>
        </p:nvSpPr>
        <p:spPr>
          <a:xfrm>
            <a:off x="6730604" y="0"/>
            <a:ext cx="2413397" cy="47315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51" name="Google Shape;751;p81"/>
          <p:cNvSpPr txBox="1"/>
          <p:nvPr>
            <p:ph idx="1" type="body"/>
          </p:nvPr>
        </p:nvSpPr>
        <p:spPr>
          <a:xfrm>
            <a:off x="211931" y="4105876"/>
            <a:ext cx="3763566" cy="2229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000"/>
              <a:buNone/>
              <a:defRPr b="1" i="0">
                <a:solidFill>
                  <a:schemeClr val="accent1"/>
                </a:solidFill>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2" name="Google Shape;752;p81"/>
          <p:cNvSpPr txBox="1"/>
          <p:nvPr>
            <p:ph idx="3" type="body"/>
          </p:nvPr>
        </p:nvSpPr>
        <p:spPr>
          <a:xfrm>
            <a:off x="211931" y="4341619"/>
            <a:ext cx="3763566" cy="2229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1000"/>
              <a:buNone/>
              <a:defRPr b="0" i="0">
                <a:solidFill>
                  <a:schemeClr val="accent1"/>
                </a:solidFill>
                <a:latin typeface="Montserrat Light"/>
                <a:ea typeface="Montserrat Light"/>
                <a:cs typeface="Montserrat Light"/>
                <a:sym typeface="Montserrat Ligh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rvices">
  <p:cSld name="2_Services">
    <p:spTree>
      <p:nvGrpSpPr>
        <p:cNvPr id="753" name="Shape 753"/>
        <p:cNvGrpSpPr/>
        <p:nvPr/>
      </p:nvGrpSpPr>
      <p:grpSpPr>
        <a:xfrm>
          <a:off x="0" y="0"/>
          <a:ext cx="0" cy="0"/>
          <a:chOff x="0" y="0"/>
          <a:chExt cx="0" cy="0"/>
        </a:xfrm>
      </p:grpSpPr>
      <p:sp>
        <p:nvSpPr>
          <p:cNvPr id="754" name="Google Shape;754;p82"/>
          <p:cNvSpPr/>
          <p:nvPr/>
        </p:nvSpPr>
        <p:spPr>
          <a:xfrm>
            <a:off x="1" y="0"/>
            <a:ext cx="3115833"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55" name="Google Shape;755;p82"/>
          <p:cNvSpPr/>
          <p:nvPr/>
        </p:nvSpPr>
        <p:spPr>
          <a:xfrm>
            <a:off x="3106609" y="0"/>
            <a:ext cx="2925746"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56" name="Google Shape;756;p82"/>
          <p:cNvSpPr/>
          <p:nvPr/>
        </p:nvSpPr>
        <p:spPr>
          <a:xfrm>
            <a:off x="6032354" y="1"/>
            <a:ext cx="3110501" cy="5143500"/>
          </a:xfrm>
          <a:prstGeom prst="rect">
            <a:avLst/>
          </a:prstGeom>
          <a:solidFill>
            <a:srgbClr val="C30F5A"/>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57" name="Google Shape;757;p82"/>
          <p:cNvSpPr txBox="1"/>
          <p:nvPr>
            <p:ph idx="1" type="body"/>
          </p:nvPr>
        </p:nvSpPr>
        <p:spPr>
          <a:xfrm>
            <a:off x="201077"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8" name="Google Shape;758;p82"/>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9" name="Google Shape;759;p82"/>
          <p:cNvSpPr txBox="1"/>
          <p:nvPr>
            <p:ph idx="2" type="body"/>
          </p:nvPr>
        </p:nvSpPr>
        <p:spPr>
          <a:xfrm>
            <a:off x="211792"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0" name="Google Shape;760;p82"/>
          <p:cNvSpPr txBox="1"/>
          <p:nvPr>
            <p:ph idx="3" type="body"/>
          </p:nvPr>
        </p:nvSpPr>
        <p:spPr>
          <a:xfrm>
            <a:off x="3318350"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1" name="Google Shape;761;p82"/>
          <p:cNvSpPr txBox="1"/>
          <p:nvPr>
            <p:ph idx="4" type="body"/>
          </p:nvPr>
        </p:nvSpPr>
        <p:spPr>
          <a:xfrm>
            <a:off x="3329065"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b="0" sz="900">
                <a:solidFill>
                  <a:schemeClr val="lt1"/>
                </a:solidFill>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2" name="Google Shape;762;p82"/>
          <p:cNvSpPr txBox="1"/>
          <p:nvPr>
            <p:ph idx="5" type="body"/>
          </p:nvPr>
        </p:nvSpPr>
        <p:spPr>
          <a:xfrm>
            <a:off x="6253457"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3" name="Google Shape;763;p82"/>
          <p:cNvSpPr txBox="1"/>
          <p:nvPr>
            <p:ph idx="6" type="body"/>
          </p:nvPr>
        </p:nvSpPr>
        <p:spPr>
          <a:xfrm>
            <a:off x="6264174"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b="0" sz="900">
                <a:solidFill>
                  <a:schemeClr val="lt1"/>
                </a:solidFill>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4" name="Google Shape;764;p8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 name="Google Shape;765;p8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 name="Google Shape;766;p8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xample clients ">
  <p:cSld name="1_Example clients ">
    <p:bg>
      <p:bgPr>
        <a:solidFill>
          <a:schemeClr val="accent1"/>
        </a:solidFill>
      </p:bgPr>
    </p:bg>
    <p:spTree>
      <p:nvGrpSpPr>
        <p:cNvPr id="767" name="Shape 767"/>
        <p:cNvGrpSpPr/>
        <p:nvPr/>
      </p:nvGrpSpPr>
      <p:grpSpPr>
        <a:xfrm>
          <a:off x="0" y="0"/>
          <a:ext cx="0" cy="0"/>
          <a:chOff x="0" y="0"/>
          <a:chExt cx="0" cy="0"/>
        </a:xfrm>
      </p:grpSpPr>
      <p:sp>
        <p:nvSpPr>
          <p:cNvPr id="768" name="Google Shape;768;p83"/>
          <p:cNvSpPr/>
          <p:nvPr/>
        </p:nvSpPr>
        <p:spPr>
          <a:xfrm>
            <a:off x="211793" y="1147352"/>
            <a:ext cx="2849807" cy="2849807"/>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69" name="Google Shape;769;p83"/>
          <p:cNvSpPr/>
          <p:nvPr/>
        </p:nvSpPr>
        <p:spPr>
          <a:xfrm>
            <a:off x="3158589" y="1147352"/>
            <a:ext cx="2849807" cy="2849807"/>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70" name="Google Shape;770;p83"/>
          <p:cNvSpPr/>
          <p:nvPr/>
        </p:nvSpPr>
        <p:spPr>
          <a:xfrm>
            <a:off x="6083954" y="1147352"/>
            <a:ext cx="2849807" cy="2849807"/>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71" name="Google Shape;771;p83"/>
          <p:cNvSpPr/>
          <p:nvPr>
            <p:ph idx="2" type="pic"/>
          </p:nvPr>
        </p:nvSpPr>
        <p:spPr>
          <a:xfrm>
            <a:off x="556695" y="1491369"/>
            <a:ext cx="2160000" cy="2160764"/>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72" name="Google Shape;772;p83"/>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3" name="Google Shape;773;p8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 name="Google Shape;774;p8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8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76" name="Google Shape;776;p83"/>
          <p:cNvSpPr/>
          <p:nvPr>
            <p:ph idx="3" type="pic"/>
          </p:nvPr>
        </p:nvSpPr>
        <p:spPr>
          <a:xfrm>
            <a:off x="3503492" y="1491369"/>
            <a:ext cx="2160000" cy="2160764"/>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77" name="Google Shape;777;p83"/>
          <p:cNvSpPr/>
          <p:nvPr>
            <p:ph idx="4" type="pic"/>
          </p:nvPr>
        </p:nvSpPr>
        <p:spPr>
          <a:xfrm>
            <a:off x="6427305" y="1491369"/>
            <a:ext cx="2160000" cy="2160764"/>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Example clients">
  <p:cSld name="3_Example clients">
    <p:bg>
      <p:bgPr>
        <a:solidFill>
          <a:schemeClr val="accent1"/>
        </a:solidFill>
      </p:bgPr>
    </p:bg>
    <p:spTree>
      <p:nvGrpSpPr>
        <p:cNvPr id="778" name="Shape 778"/>
        <p:cNvGrpSpPr/>
        <p:nvPr/>
      </p:nvGrpSpPr>
      <p:grpSpPr>
        <a:xfrm>
          <a:off x="0" y="0"/>
          <a:ext cx="0" cy="0"/>
          <a:chOff x="0" y="0"/>
          <a:chExt cx="0" cy="0"/>
        </a:xfrm>
      </p:grpSpPr>
      <p:sp>
        <p:nvSpPr>
          <p:cNvPr id="779" name="Google Shape;779;p84"/>
          <p:cNvSpPr/>
          <p:nvPr/>
        </p:nvSpPr>
        <p:spPr>
          <a:xfrm>
            <a:off x="1006996" y="978857"/>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0" name="Google Shape;780;p84"/>
          <p:cNvSpPr/>
          <p:nvPr/>
        </p:nvSpPr>
        <p:spPr>
          <a:xfrm>
            <a:off x="2850083" y="978857"/>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1" name="Google Shape;781;p84"/>
          <p:cNvSpPr/>
          <p:nvPr/>
        </p:nvSpPr>
        <p:spPr>
          <a:xfrm>
            <a:off x="4682456" y="978857"/>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2" name="Google Shape;782;p84"/>
          <p:cNvSpPr/>
          <p:nvPr/>
        </p:nvSpPr>
        <p:spPr>
          <a:xfrm>
            <a:off x="6514827" y="978857"/>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3" name="Google Shape;783;p84"/>
          <p:cNvSpPr/>
          <p:nvPr/>
        </p:nvSpPr>
        <p:spPr>
          <a:xfrm>
            <a:off x="1006996" y="2832660"/>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4" name="Google Shape;784;p84"/>
          <p:cNvSpPr/>
          <p:nvPr/>
        </p:nvSpPr>
        <p:spPr>
          <a:xfrm>
            <a:off x="2850083" y="2832660"/>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5" name="Google Shape;785;p84"/>
          <p:cNvSpPr/>
          <p:nvPr/>
        </p:nvSpPr>
        <p:spPr>
          <a:xfrm>
            <a:off x="4682456" y="2832660"/>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6" name="Google Shape;786;p84"/>
          <p:cNvSpPr/>
          <p:nvPr/>
        </p:nvSpPr>
        <p:spPr>
          <a:xfrm>
            <a:off x="6514827" y="2832660"/>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7" name="Google Shape;787;p84"/>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8" name="Google Shape;788;p8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8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 name="Google Shape;790;p8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91" name="Google Shape;791;p84"/>
          <p:cNvSpPr/>
          <p:nvPr>
            <p:ph idx="2" type="pic"/>
          </p:nvPr>
        </p:nvSpPr>
        <p:spPr>
          <a:xfrm>
            <a:off x="1141996" y="1113857"/>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2" name="Google Shape;792;p84"/>
          <p:cNvSpPr/>
          <p:nvPr>
            <p:ph idx="3" type="pic"/>
          </p:nvPr>
        </p:nvSpPr>
        <p:spPr>
          <a:xfrm>
            <a:off x="2975312" y="1113857"/>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3" name="Google Shape;793;p84"/>
          <p:cNvSpPr/>
          <p:nvPr>
            <p:ph idx="4" type="pic"/>
          </p:nvPr>
        </p:nvSpPr>
        <p:spPr>
          <a:xfrm>
            <a:off x="4817456" y="1113857"/>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4" name="Google Shape;794;p84"/>
          <p:cNvSpPr/>
          <p:nvPr>
            <p:ph idx="5" type="pic"/>
          </p:nvPr>
        </p:nvSpPr>
        <p:spPr>
          <a:xfrm>
            <a:off x="6652004" y="1113857"/>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5" name="Google Shape;795;p84"/>
          <p:cNvSpPr/>
          <p:nvPr>
            <p:ph idx="6" type="pic"/>
          </p:nvPr>
        </p:nvSpPr>
        <p:spPr>
          <a:xfrm>
            <a:off x="1141996" y="2967660"/>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6" name="Google Shape;796;p84"/>
          <p:cNvSpPr/>
          <p:nvPr>
            <p:ph idx="7" type="pic"/>
          </p:nvPr>
        </p:nvSpPr>
        <p:spPr>
          <a:xfrm>
            <a:off x="2985083" y="2967660"/>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7" name="Google Shape;797;p84"/>
          <p:cNvSpPr/>
          <p:nvPr>
            <p:ph idx="8" type="pic"/>
          </p:nvPr>
        </p:nvSpPr>
        <p:spPr>
          <a:xfrm>
            <a:off x="4817456" y="2967660"/>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8" name="Google Shape;798;p84"/>
          <p:cNvSpPr/>
          <p:nvPr>
            <p:ph idx="9" type="pic"/>
          </p:nvPr>
        </p:nvSpPr>
        <p:spPr>
          <a:xfrm>
            <a:off x="6652004" y="2967660"/>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spTree>
      <p:nvGrpSpPr>
        <p:cNvPr id="799" name="Shape 799"/>
        <p:cNvGrpSpPr/>
        <p:nvPr/>
      </p:nvGrpSpPr>
      <p:grpSpPr>
        <a:xfrm>
          <a:off x="0" y="0"/>
          <a:ext cx="0" cy="0"/>
          <a:chOff x="0" y="0"/>
          <a:chExt cx="0" cy="0"/>
        </a:xfrm>
      </p:grpSpPr>
      <p:sp>
        <p:nvSpPr>
          <p:cNvPr id="800" name="Google Shape;800;p85"/>
          <p:cNvSpPr/>
          <p:nvPr/>
        </p:nvSpPr>
        <p:spPr>
          <a:xfrm>
            <a:off x="1" y="0"/>
            <a:ext cx="914400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grpSp>
        <p:nvGrpSpPr>
          <p:cNvPr id="801" name="Google Shape;801;p85"/>
          <p:cNvGrpSpPr/>
          <p:nvPr/>
        </p:nvGrpSpPr>
        <p:grpSpPr>
          <a:xfrm>
            <a:off x="222654" y="1675471"/>
            <a:ext cx="8698696" cy="2846342"/>
            <a:chOff x="296870" y="2233959"/>
            <a:chExt cx="11598261" cy="3795123"/>
          </a:xfrm>
        </p:grpSpPr>
        <p:grpSp>
          <p:nvGrpSpPr>
            <p:cNvPr id="802" name="Google Shape;802;p85"/>
            <p:cNvGrpSpPr/>
            <p:nvPr/>
          </p:nvGrpSpPr>
          <p:grpSpPr>
            <a:xfrm>
              <a:off x="296870" y="2233959"/>
              <a:ext cx="11598261" cy="1847385"/>
              <a:chOff x="282498" y="2233959"/>
              <a:chExt cx="11598261" cy="1847385"/>
            </a:xfrm>
          </p:grpSpPr>
          <p:sp>
            <p:nvSpPr>
              <p:cNvPr id="803" name="Google Shape;803;p85"/>
              <p:cNvSpPr/>
              <p:nvPr/>
            </p:nvSpPr>
            <p:spPr>
              <a:xfrm>
                <a:off x="282498"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04" name="Google Shape;804;p85"/>
              <p:cNvSpPr/>
              <p:nvPr/>
            </p:nvSpPr>
            <p:spPr>
              <a:xfrm>
                <a:off x="3204449"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05" name="Google Shape;805;p85"/>
              <p:cNvSpPr/>
              <p:nvPr/>
            </p:nvSpPr>
            <p:spPr>
              <a:xfrm>
                <a:off x="6126400"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06" name="Google Shape;806;p85"/>
              <p:cNvSpPr/>
              <p:nvPr/>
            </p:nvSpPr>
            <p:spPr>
              <a:xfrm>
                <a:off x="9048350"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grpSp>
        <p:grpSp>
          <p:nvGrpSpPr>
            <p:cNvPr id="807" name="Google Shape;807;p85"/>
            <p:cNvGrpSpPr/>
            <p:nvPr/>
          </p:nvGrpSpPr>
          <p:grpSpPr>
            <a:xfrm>
              <a:off x="296870" y="4181697"/>
              <a:ext cx="11598261" cy="1847385"/>
              <a:chOff x="282498" y="2233959"/>
              <a:chExt cx="11598261" cy="1847385"/>
            </a:xfrm>
          </p:grpSpPr>
          <p:sp>
            <p:nvSpPr>
              <p:cNvPr id="808" name="Google Shape;808;p85"/>
              <p:cNvSpPr/>
              <p:nvPr/>
            </p:nvSpPr>
            <p:spPr>
              <a:xfrm>
                <a:off x="282498"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09" name="Google Shape;809;p85"/>
              <p:cNvSpPr/>
              <p:nvPr/>
            </p:nvSpPr>
            <p:spPr>
              <a:xfrm>
                <a:off x="3204449"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10" name="Google Shape;810;p85"/>
              <p:cNvSpPr/>
              <p:nvPr/>
            </p:nvSpPr>
            <p:spPr>
              <a:xfrm>
                <a:off x="6126400"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11" name="Google Shape;811;p85"/>
              <p:cNvSpPr/>
              <p:nvPr/>
            </p:nvSpPr>
            <p:spPr>
              <a:xfrm>
                <a:off x="9048350"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grpSp>
      </p:grpSp>
      <p:sp>
        <p:nvSpPr>
          <p:cNvPr id="812" name="Google Shape;812;p85"/>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3" name="Google Shape;813;p8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8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8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816" name="Google Shape;816;p85"/>
          <p:cNvSpPr txBox="1"/>
          <p:nvPr>
            <p:ph idx="1" type="body"/>
          </p:nvPr>
        </p:nvSpPr>
        <p:spPr>
          <a:xfrm>
            <a:off x="222653" y="1675470"/>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7" name="Google Shape;817;p85"/>
          <p:cNvSpPr txBox="1"/>
          <p:nvPr>
            <p:ph idx="2" type="body"/>
          </p:nvPr>
        </p:nvSpPr>
        <p:spPr>
          <a:xfrm>
            <a:off x="2414116" y="1675470"/>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8" name="Google Shape;818;p85"/>
          <p:cNvSpPr txBox="1"/>
          <p:nvPr>
            <p:ph idx="3" type="body"/>
          </p:nvPr>
        </p:nvSpPr>
        <p:spPr>
          <a:xfrm>
            <a:off x="4605580" y="1675470"/>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9" name="Google Shape;819;p85"/>
          <p:cNvSpPr txBox="1"/>
          <p:nvPr>
            <p:ph idx="4" type="body"/>
          </p:nvPr>
        </p:nvSpPr>
        <p:spPr>
          <a:xfrm>
            <a:off x="6797042" y="1675470"/>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0" name="Google Shape;820;p85"/>
          <p:cNvSpPr txBox="1"/>
          <p:nvPr>
            <p:ph idx="5" type="body"/>
          </p:nvPr>
        </p:nvSpPr>
        <p:spPr>
          <a:xfrm>
            <a:off x="222653" y="3151718"/>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1" name="Google Shape;821;p85"/>
          <p:cNvSpPr txBox="1"/>
          <p:nvPr>
            <p:ph idx="6" type="body"/>
          </p:nvPr>
        </p:nvSpPr>
        <p:spPr>
          <a:xfrm>
            <a:off x="2414116" y="3151716"/>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2" name="Google Shape;822;p85"/>
          <p:cNvSpPr txBox="1"/>
          <p:nvPr>
            <p:ph idx="7" type="body"/>
          </p:nvPr>
        </p:nvSpPr>
        <p:spPr>
          <a:xfrm>
            <a:off x="4605580" y="3151716"/>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3" name="Google Shape;823;p85"/>
          <p:cNvSpPr txBox="1"/>
          <p:nvPr>
            <p:ph idx="8" type="body"/>
          </p:nvPr>
        </p:nvSpPr>
        <p:spPr>
          <a:xfrm>
            <a:off x="6797042" y="3151716"/>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allery - four images">
  <p:cSld name="Picture gallery - four images">
    <p:spTree>
      <p:nvGrpSpPr>
        <p:cNvPr id="824" name="Shape 824"/>
        <p:cNvGrpSpPr/>
        <p:nvPr/>
      </p:nvGrpSpPr>
      <p:grpSpPr>
        <a:xfrm>
          <a:off x="0" y="0"/>
          <a:ext cx="0" cy="0"/>
          <a:chOff x="0" y="0"/>
          <a:chExt cx="0" cy="0"/>
        </a:xfrm>
      </p:grpSpPr>
      <p:sp>
        <p:nvSpPr>
          <p:cNvPr id="825" name="Google Shape;825;p86"/>
          <p:cNvSpPr/>
          <p:nvPr>
            <p:ph idx="2" type="pic"/>
          </p:nvPr>
        </p:nvSpPr>
        <p:spPr>
          <a:xfrm>
            <a:off x="222647" y="1675210"/>
            <a:ext cx="4304372"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6" name="Google Shape;826;p86"/>
          <p:cNvSpPr/>
          <p:nvPr>
            <p:ph idx="3" type="pic"/>
          </p:nvPr>
        </p:nvSpPr>
        <p:spPr>
          <a:xfrm>
            <a:off x="4604952" y="1675120"/>
            <a:ext cx="4304371"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7" name="Google Shape;827;p86"/>
          <p:cNvSpPr/>
          <p:nvPr>
            <p:ph idx="4" type="pic"/>
          </p:nvPr>
        </p:nvSpPr>
        <p:spPr>
          <a:xfrm>
            <a:off x="222647" y="3135925"/>
            <a:ext cx="4304372"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8" name="Google Shape;828;p86"/>
          <p:cNvSpPr/>
          <p:nvPr>
            <p:ph idx="5" type="pic"/>
          </p:nvPr>
        </p:nvSpPr>
        <p:spPr>
          <a:xfrm>
            <a:off x="4604950" y="3135835"/>
            <a:ext cx="4304372"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9" name="Google Shape;829;p86"/>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0" name="Google Shape;830;p8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 name="Google Shape;831;p8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8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image">
  <p:cSld name="One image">
    <p:spTree>
      <p:nvGrpSpPr>
        <p:cNvPr id="833" name="Shape 833"/>
        <p:cNvGrpSpPr/>
        <p:nvPr/>
      </p:nvGrpSpPr>
      <p:grpSpPr>
        <a:xfrm>
          <a:off x="0" y="0"/>
          <a:ext cx="0" cy="0"/>
          <a:chOff x="0" y="0"/>
          <a:chExt cx="0" cy="0"/>
        </a:xfrm>
      </p:grpSpPr>
      <p:sp>
        <p:nvSpPr>
          <p:cNvPr id="834" name="Google Shape;834;p87"/>
          <p:cNvSpPr/>
          <p:nvPr>
            <p:ph idx="2" type="pic"/>
          </p:nvPr>
        </p:nvSpPr>
        <p:spPr>
          <a:xfrm>
            <a:off x="222647" y="1675211"/>
            <a:ext cx="8713962" cy="2846513"/>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35" name="Google Shape;835;p8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6" name="Google Shape;836;p8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 name="Google Shape;837;p8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 name="Google Shape;838;p8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allery - random">
  <p:cSld name="Picture gallery - random">
    <p:spTree>
      <p:nvGrpSpPr>
        <p:cNvPr id="839" name="Shape 839"/>
        <p:cNvGrpSpPr/>
        <p:nvPr/>
      </p:nvGrpSpPr>
      <p:grpSpPr>
        <a:xfrm>
          <a:off x="0" y="0"/>
          <a:ext cx="0" cy="0"/>
          <a:chOff x="0" y="0"/>
          <a:chExt cx="0" cy="0"/>
        </a:xfrm>
      </p:grpSpPr>
      <p:sp>
        <p:nvSpPr>
          <p:cNvPr id="840" name="Google Shape;840;p88"/>
          <p:cNvSpPr/>
          <p:nvPr>
            <p:ph idx="2" type="pic"/>
          </p:nvPr>
        </p:nvSpPr>
        <p:spPr>
          <a:xfrm>
            <a:off x="6796103" y="1675121"/>
            <a:ext cx="2124075" cy="284660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1" name="Google Shape;841;p88"/>
          <p:cNvSpPr/>
          <p:nvPr>
            <p:ph idx="3" type="pic"/>
          </p:nvPr>
        </p:nvSpPr>
        <p:spPr>
          <a:xfrm>
            <a:off x="2402945" y="3135835"/>
            <a:ext cx="4315227"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2" name="Google Shape;842;p88"/>
          <p:cNvSpPr/>
          <p:nvPr>
            <p:ph idx="4" type="pic"/>
          </p:nvPr>
        </p:nvSpPr>
        <p:spPr>
          <a:xfrm>
            <a:off x="211793" y="1675210"/>
            <a:ext cx="4315227"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3" name="Google Shape;843;p88"/>
          <p:cNvSpPr/>
          <p:nvPr>
            <p:ph idx="5" type="pic"/>
          </p:nvPr>
        </p:nvSpPr>
        <p:spPr>
          <a:xfrm>
            <a:off x="4604952" y="1675120"/>
            <a:ext cx="2113220"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4" name="Google Shape;844;p88"/>
          <p:cNvSpPr/>
          <p:nvPr>
            <p:ph idx="6" type="pic"/>
          </p:nvPr>
        </p:nvSpPr>
        <p:spPr>
          <a:xfrm>
            <a:off x="211793" y="3135925"/>
            <a:ext cx="2124075" cy="138579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5" name="Google Shape;845;p88"/>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6" name="Google Shape;846;p8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7" name="Google Shape;847;p8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8" name="Google Shape;848;p8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Grid">
  <p:cSld name="Master Grid">
    <p:spTree>
      <p:nvGrpSpPr>
        <p:cNvPr id="849" name="Shape 849"/>
        <p:cNvGrpSpPr/>
        <p:nvPr/>
      </p:nvGrpSpPr>
      <p:grpSpPr>
        <a:xfrm>
          <a:off x="0" y="0"/>
          <a:ext cx="0" cy="0"/>
          <a:chOff x="0" y="0"/>
          <a:chExt cx="0" cy="0"/>
        </a:xfrm>
      </p:grpSpPr>
      <p:grpSp>
        <p:nvGrpSpPr>
          <p:cNvPr id="850" name="Google Shape;850;p89"/>
          <p:cNvGrpSpPr/>
          <p:nvPr/>
        </p:nvGrpSpPr>
        <p:grpSpPr>
          <a:xfrm>
            <a:off x="-542001" y="-666750"/>
            <a:ext cx="10242755" cy="6477000"/>
            <a:chOff x="-722668" y="-889000"/>
            <a:chExt cx="13657006" cy="8636000"/>
          </a:xfrm>
        </p:grpSpPr>
        <p:grpSp>
          <p:nvGrpSpPr>
            <p:cNvPr id="851" name="Google Shape;851;p89"/>
            <p:cNvGrpSpPr/>
            <p:nvPr/>
          </p:nvGrpSpPr>
          <p:grpSpPr>
            <a:xfrm>
              <a:off x="296333" y="-889000"/>
              <a:ext cx="11599334" cy="8636000"/>
              <a:chOff x="296333" y="-889000"/>
              <a:chExt cx="11599334" cy="8636000"/>
            </a:xfrm>
          </p:grpSpPr>
          <p:cxnSp>
            <p:nvCxnSpPr>
              <p:cNvPr id="852" name="Google Shape;852;p89"/>
              <p:cNvCxnSpPr/>
              <p:nvPr/>
            </p:nvCxnSpPr>
            <p:spPr>
              <a:xfrm>
                <a:off x="11895667"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53" name="Google Shape;853;p89"/>
              <p:cNvCxnSpPr/>
              <p:nvPr/>
            </p:nvCxnSpPr>
            <p:spPr>
              <a:xfrm>
                <a:off x="296333" y="-889000"/>
                <a:ext cx="0" cy="8636000"/>
              </a:xfrm>
              <a:prstGeom prst="straightConnector1">
                <a:avLst/>
              </a:prstGeom>
              <a:noFill/>
              <a:ln cap="flat" cmpd="sng" w="9525">
                <a:solidFill>
                  <a:schemeClr val="accent2"/>
                </a:solidFill>
                <a:prstDash val="solid"/>
                <a:miter lim="800000"/>
                <a:headEnd len="sm" w="sm" type="none"/>
                <a:tailEnd len="sm" w="sm" type="none"/>
              </a:ln>
            </p:spPr>
          </p:cxnSp>
          <p:grpSp>
            <p:nvGrpSpPr>
              <p:cNvPr id="854" name="Google Shape;854;p89"/>
              <p:cNvGrpSpPr/>
              <p:nvPr/>
            </p:nvGrpSpPr>
            <p:grpSpPr>
              <a:xfrm>
                <a:off x="1171404" y="-889000"/>
                <a:ext cx="93407" cy="8636000"/>
                <a:chOff x="1171404" y="-889000"/>
                <a:chExt cx="93407" cy="8636000"/>
              </a:xfrm>
            </p:grpSpPr>
            <p:cxnSp>
              <p:nvCxnSpPr>
                <p:cNvPr id="855" name="Google Shape;855;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56" name="Google Shape;856;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57" name="Google Shape;857;p89"/>
              <p:cNvGrpSpPr/>
              <p:nvPr/>
            </p:nvGrpSpPr>
            <p:grpSpPr>
              <a:xfrm>
                <a:off x="2146653" y="-889000"/>
                <a:ext cx="93407" cy="8636000"/>
                <a:chOff x="1171404" y="-889000"/>
                <a:chExt cx="93407" cy="8636000"/>
              </a:xfrm>
            </p:grpSpPr>
            <p:cxnSp>
              <p:nvCxnSpPr>
                <p:cNvPr id="858" name="Google Shape;858;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59" name="Google Shape;859;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60" name="Google Shape;860;p89"/>
              <p:cNvGrpSpPr/>
              <p:nvPr/>
            </p:nvGrpSpPr>
            <p:grpSpPr>
              <a:xfrm>
                <a:off x="3121902" y="-889000"/>
                <a:ext cx="93407" cy="8636000"/>
                <a:chOff x="1171404" y="-889000"/>
                <a:chExt cx="93407" cy="8636000"/>
              </a:xfrm>
            </p:grpSpPr>
            <p:cxnSp>
              <p:nvCxnSpPr>
                <p:cNvPr id="861" name="Google Shape;861;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62" name="Google Shape;862;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63" name="Google Shape;863;p89"/>
              <p:cNvGrpSpPr/>
              <p:nvPr/>
            </p:nvGrpSpPr>
            <p:grpSpPr>
              <a:xfrm>
                <a:off x="4097151" y="-889000"/>
                <a:ext cx="93407" cy="8636000"/>
                <a:chOff x="1171404" y="-889000"/>
                <a:chExt cx="93407" cy="8636000"/>
              </a:xfrm>
            </p:grpSpPr>
            <p:cxnSp>
              <p:nvCxnSpPr>
                <p:cNvPr id="864" name="Google Shape;864;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65" name="Google Shape;865;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66" name="Google Shape;866;p89"/>
              <p:cNvGrpSpPr/>
              <p:nvPr/>
            </p:nvGrpSpPr>
            <p:grpSpPr>
              <a:xfrm>
                <a:off x="5072400" y="-889000"/>
                <a:ext cx="93407" cy="8636000"/>
                <a:chOff x="1171404" y="-889000"/>
                <a:chExt cx="93407" cy="8636000"/>
              </a:xfrm>
            </p:grpSpPr>
            <p:cxnSp>
              <p:nvCxnSpPr>
                <p:cNvPr id="867" name="Google Shape;867;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68" name="Google Shape;868;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69" name="Google Shape;869;p89"/>
              <p:cNvGrpSpPr/>
              <p:nvPr/>
            </p:nvGrpSpPr>
            <p:grpSpPr>
              <a:xfrm>
                <a:off x="6047649" y="-889000"/>
                <a:ext cx="93407" cy="8636000"/>
                <a:chOff x="1171404" y="-889000"/>
                <a:chExt cx="93407" cy="8636000"/>
              </a:xfrm>
            </p:grpSpPr>
            <p:cxnSp>
              <p:nvCxnSpPr>
                <p:cNvPr id="870" name="Google Shape;870;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71" name="Google Shape;871;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72" name="Google Shape;872;p89"/>
              <p:cNvGrpSpPr/>
              <p:nvPr/>
            </p:nvGrpSpPr>
            <p:grpSpPr>
              <a:xfrm>
                <a:off x="7022897" y="-889000"/>
                <a:ext cx="93407" cy="8636000"/>
                <a:chOff x="1171404" y="-889000"/>
                <a:chExt cx="93407" cy="8636000"/>
              </a:xfrm>
            </p:grpSpPr>
            <p:cxnSp>
              <p:nvCxnSpPr>
                <p:cNvPr id="873" name="Google Shape;873;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74" name="Google Shape;874;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75" name="Google Shape;875;p89"/>
              <p:cNvGrpSpPr/>
              <p:nvPr/>
            </p:nvGrpSpPr>
            <p:grpSpPr>
              <a:xfrm>
                <a:off x="7998145" y="-889000"/>
                <a:ext cx="93407" cy="8636000"/>
                <a:chOff x="1171404" y="-889000"/>
                <a:chExt cx="93407" cy="8636000"/>
              </a:xfrm>
            </p:grpSpPr>
            <p:cxnSp>
              <p:nvCxnSpPr>
                <p:cNvPr id="876" name="Google Shape;876;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77" name="Google Shape;877;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78" name="Google Shape;878;p89"/>
              <p:cNvGrpSpPr/>
              <p:nvPr/>
            </p:nvGrpSpPr>
            <p:grpSpPr>
              <a:xfrm>
                <a:off x="8973393" y="-889000"/>
                <a:ext cx="93407" cy="8636000"/>
                <a:chOff x="1171404" y="-889000"/>
                <a:chExt cx="93407" cy="8636000"/>
              </a:xfrm>
            </p:grpSpPr>
            <p:cxnSp>
              <p:nvCxnSpPr>
                <p:cNvPr id="879" name="Google Shape;879;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80" name="Google Shape;880;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81" name="Google Shape;881;p89"/>
              <p:cNvGrpSpPr/>
              <p:nvPr/>
            </p:nvGrpSpPr>
            <p:grpSpPr>
              <a:xfrm>
                <a:off x="9948641" y="-889000"/>
                <a:ext cx="93407" cy="8636000"/>
                <a:chOff x="1171404" y="-889000"/>
                <a:chExt cx="93407" cy="8636000"/>
              </a:xfrm>
            </p:grpSpPr>
            <p:cxnSp>
              <p:nvCxnSpPr>
                <p:cNvPr id="882" name="Google Shape;882;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83" name="Google Shape;883;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84" name="Google Shape;884;p89"/>
              <p:cNvGrpSpPr/>
              <p:nvPr/>
            </p:nvGrpSpPr>
            <p:grpSpPr>
              <a:xfrm>
                <a:off x="10923889" y="-889000"/>
                <a:ext cx="93407" cy="8636000"/>
                <a:chOff x="1171404" y="-889000"/>
                <a:chExt cx="93407" cy="8636000"/>
              </a:xfrm>
            </p:grpSpPr>
            <p:cxnSp>
              <p:nvCxnSpPr>
                <p:cNvPr id="885" name="Google Shape;885;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86" name="Google Shape;886;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grpSp>
          <p:nvGrpSpPr>
            <p:cNvPr id="887" name="Google Shape;887;p89"/>
            <p:cNvGrpSpPr/>
            <p:nvPr/>
          </p:nvGrpSpPr>
          <p:grpSpPr>
            <a:xfrm rot="-5400000">
              <a:off x="2966244" y="-3401368"/>
              <a:ext cx="6279181" cy="13657006"/>
              <a:chOff x="3669460" y="-889000"/>
              <a:chExt cx="6279181" cy="8636000"/>
            </a:xfrm>
          </p:grpSpPr>
          <p:grpSp>
            <p:nvGrpSpPr>
              <p:cNvPr id="888" name="Google Shape;888;p89"/>
              <p:cNvGrpSpPr/>
              <p:nvPr/>
            </p:nvGrpSpPr>
            <p:grpSpPr>
              <a:xfrm>
                <a:off x="3669460" y="-889000"/>
                <a:ext cx="521098" cy="8636000"/>
                <a:chOff x="743713" y="-889000"/>
                <a:chExt cx="521098" cy="8636000"/>
              </a:xfrm>
            </p:grpSpPr>
            <p:cxnSp>
              <p:nvCxnSpPr>
                <p:cNvPr id="889" name="Google Shape;889;p89"/>
                <p:cNvCxnSpPr/>
                <p:nvPr/>
              </p:nvCxnSpPr>
              <p:spPr>
                <a:xfrm>
                  <a:off x="743713"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90" name="Google Shape;890;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91" name="Google Shape;891;p89"/>
              <p:cNvGrpSpPr/>
              <p:nvPr/>
            </p:nvGrpSpPr>
            <p:grpSpPr>
              <a:xfrm>
                <a:off x="5072400" y="-889000"/>
                <a:ext cx="93407" cy="8636000"/>
                <a:chOff x="1171404" y="-889000"/>
                <a:chExt cx="93407" cy="8636000"/>
              </a:xfrm>
            </p:grpSpPr>
            <p:cxnSp>
              <p:nvCxnSpPr>
                <p:cNvPr id="892" name="Google Shape;892;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93" name="Google Shape;893;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94" name="Google Shape;894;p89"/>
              <p:cNvGrpSpPr/>
              <p:nvPr/>
            </p:nvGrpSpPr>
            <p:grpSpPr>
              <a:xfrm>
                <a:off x="6047649" y="-889000"/>
                <a:ext cx="93407" cy="8636000"/>
                <a:chOff x="1171404" y="-889000"/>
                <a:chExt cx="93407" cy="8636000"/>
              </a:xfrm>
            </p:grpSpPr>
            <p:cxnSp>
              <p:nvCxnSpPr>
                <p:cNvPr id="895" name="Google Shape;895;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96" name="Google Shape;896;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97" name="Google Shape;897;p89"/>
              <p:cNvGrpSpPr/>
              <p:nvPr/>
            </p:nvGrpSpPr>
            <p:grpSpPr>
              <a:xfrm>
                <a:off x="7022897" y="-889000"/>
                <a:ext cx="93407" cy="8636000"/>
                <a:chOff x="1171404" y="-889000"/>
                <a:chExt cx="93407" cy="8636000"/>
              </a:xfrm>
            </p:grpSpPr>
            <p:cxnSp>
              <p:nvCxnSpPr>
                <p:cNvPr id="898" name="Google Shape;898;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99" name="Google Shape;899;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900" name="Google Shape;900;p89"/>
              <p:cNvGrpSpPr/>
              <p:nvPr/>
            </p:nvGrpSpPr>
            <p:grpSpPr>
              <a:xfrm>
                <a:off x="7998145" y="-889000"/>
                <a:ext cx="93407" cy="8636000"/>
                <a:chOff x="1171404" y="-889000"/>
                <a:chExt cx="93407" cy="8636000"/>
              </a:xfrm>
            </p:grpSpPr>
            <p:cxnSp>
              <p:nvCxnSpPr>
                <p:cNvPr id="901" name="Google Shape;901;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902" name="Google Shape;902;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903" name="Google Shape;903;p89"/>
              <p:cNvGrpSpPr/>
              <p:nvPr/>
            </p:nvGrpSpPr>
            <p:grpSpPr>
              <a:xfrm>
                <a:off x="8973393" y="-889000"/>
                <a:ext cx="93407" cy="8636000"/>
                <a:chOff x="1171404" y="-889000"/>
                <a:chExt cx="93407" cy="8636000"/>
              </a:xfrm>
            </p:grpSpPr>
            <p:cxnSp>
              <p:nvCxnSpPr>
                <p:cNvPr id="904" name="Google Shape;904;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905" name="Google Shape;905;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cxnSp>
            <p:nvCxnSpPr>
              <p:cNvPr id="906" name="Google Shape;906;p89"/>
              <p:cNvCxnSpPr/>
              <p:nvPr/>
            </p:nvCxnSpPr>
            <p:spPr>
              <a:xfrm>
                <a:off x="994864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tems">
  <p:cSld name="2 items">
    <p:spTree>
      <p:nvGrpSpPr>
        <p:cNvPr id="907" name="Shape 907"/>
        <p:cNvGrpSpPr/>
        <p:nvPr/>
      </p:nvGrpSpPr>
      <p:grpSpPr>
        <a:xfrm>
          <a:off x="0" y="0"/>
          <a:ext cx="0" cy="0"/>
          <a:chOff x="0" y="0"/>
          <a:chExt cx="0" cy="0"/>
        </a:xfrm>
      </p:grpSpPr>
      <p:sp>
        <p:nvSpPr>
          <p:cNvPr id="908" name="Google Shape;908;p9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9" name="Google Shape;909;p9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0" name="Google Shape;910;p9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911" name="Google Shape;911;p90"/>
          <p:cNvSpPr txBox="1"/>
          <p:nvPr>
            <p:ph idx="1" type="body"/>
          </p:nvPr>
        </p:nvSpPr>
        <p:spPr>
          <a:xfrm>
            <a:off x="211792" y="939019"/>
            <a:ext cx="2132900" cy="68787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1" i="0" sz="900">
                <a:latin typeface="Montserrat"/>
                <a:ea typeface="Montserrat"/>
                <a:cs typeface="Montserrat"/>
                <a:sym typeface="Montserrat"/>
              </a:defRPr>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2" name="Google Shape;912;p90"/>
          <p:cNvSpPr txBox="1"/>
          <p:nvPr>
            <p:ph idx="2" type="body"/>
          </p:nvPr>
        </p:nvSpPr>
        <p:spPr>
          <a:xfrm>
            <a:off x="4624756" y="939018"/>
            <a:ext cx="2132900" cy="68787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1" i="0" sz="900">
                <a:latin typeface="Montserrat"/>
                <a:ea typeface="Montserrat"/>
                <a:cs typeface="Montserrat"/>
                <a:sym typeface="Montserrat"/>
              </a:defRPr>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3" name="Google Shape;913;p90"/>
          <p:cNvSpPr txBox="1"/>
          <p:nvPr>
            <p:ph idx="3" type="body"/>
          </p:nvPr>
        </p:nvSpPr>
        <p:spPr>
          <a:xfrm>
            <a:off x="211792" y="3838723"/>
            <a:ext cx="2132900" cy="687871"/>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4" name="Google Shape;914;p90"/>
          <p:cNvSpPr txBox="1"/>
          <p:nvPr>
            <p:ph idx="4" type="body"/>
          </p:nvPr>
        </p:nvSpPr>
        <p:spPr>
          <a:xfrm>
            <a:off x="2417998" y="3838720"/>
            <a:ext cx="2132900" cy="687872"/>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5" name="Google Shape;915;p90"/>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4 images">
  <p:cSld name="Text and 4 images">
    <p:spTree>
      <p:nvGrpSpPr>
        <p:cNvPr id="916" name="Shape 916"/>
        <p:cNvGrpSpPr/>
        <p:nvPr/>
      </p:nvGrpSpPr>
      <p:grpSpPr>
        <a:xfrm>
          <a:off x="0" y="0"/>
          <a:ext cx="0" cy="0"/>
          <a:chOff x="0" y="0"/>
          <a:chExt cx="0" cy="0"/>
        </a:xfrm>
      </p:grpSpPr>
      <p:sp>
        <p:nvSpPr>
          <p:cNvPr id="917" name="Google Shape;917;p91"/>
          <p:cNvSpPr/>
          <p:nvPr>
            <p:ph idx="2" type="pic"/>
          </p:nvPr>
        </p:nvSpPr>
        <p:spPr>
          <a:xfrm>
            <a:off x="4604951" y="938521"/>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18" name="Google Shape;918;p91"/>
          <p:cNvSpPr/>
          <p:nvPr>
            <p:ph idx="3" type="pic"/>
          </p:nvPr>
        </p:nvSpPr>
        <p:spPr>
          <a:xfrm>
            <a:off x="6796103" y="938521"/>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19" name="Google Shape;919;p91"/>
          <p:cNvSpPr/>
          <p:nvPr>
            <p:ph idx="4" type="pic"/>
          </p:nvPr>
        </p:nvSpPr>
        <p:spPr>
          <a:xfrm>
            <a:off x="4604951" y="2399236"/>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0" name="Google Shape;920;p91"/>
          <p:cNvSpPr/>
          <p:nvPr>
            <p:ph idx="5" type="pic"/>
          </p:nvPr>
        </p:nvSpPr>
        <p:spPr>
          <a:xfrm>
            <a:off x="6796103" y="2399236"/>
            <a:ext cx="2124076"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1" name="Google Shape;921;p9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2" name="Google Shape;922;p9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3" name="Google Shape;923;p9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924" name="Google Shape;924;p91"/>
          <p:cNvSpPr txBox="1"/>
          <p:nvPr>
            <p:ph idx="1" type="body"/>
          </p:nvPr>
        </p:nvSpPr>
        <p:spPr>
          <a:xfrm>
            <a:off x="211793" y="938521"/>
            <a:ext cx="2252009" cy="3583202"/>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5" name="Google Shape;925;p91"/>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text">
  <p:cSld name="Images and text">
    <p:spTree>
      <p:nvGrpSpPr>
        <p:cNvPr id="926" name="Shape 926"/>
        <p:cNvGrpSpPr/>
        <p:nvPr/>
      </p:nvGrpSpPr>
      <p:grpSpPr>
        <a:xfrm>
          <a:off x="0" y="0"/>
          <a:ext cx="0" cy="0"/>
          <a:chOff x="0" y="0"/>
          <a:chExt cx="0" cy="0"/>
        </a:xfrm>
      </p:grpSpPr>
      <p:sp>
        <p:nvSpPr>
          <p:cNvPr id="927" name="Google Shape;927;p92"/>
          <p:cNvSpPr/>
          <p:nvPr>
            <p:ph idx="2" type="pic"/>
          </p:nvPr>
        </p:nvSpPr>
        <p:spPr>
          <a:xfrm>
            <a:off x="222647" y="951702"/>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8" name="Google Shape;928;p92"/>
          <p:cNvSpPr/>
          <p:nvPr>
            <p:ph idx="3" type="pic"/>
          </p:nvPr>
        </p:nvSpPr>
        <p:spPr>
          <a:xfrm>
            <a:off x="2413799" y="951702"/>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9" name="Google Shape;929;p92"/>
          <p:cNvSpPr/>
          <p:nvPr>
            <p:ph idx="4" type="pic"/>
          </p:nvPr>
        </p:nvSpPr>
        <p:spPr>
          <a:xfrm>
            <a:off x="4604951" y="951613"/>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0" name="Google Shape;930;p92"/>
          <p:cNvSpPr/>
          <p:nvPr>
            <p:ph idx="5" type="pic"/>
          </p:nvPr>
        </p:nvSpPr>
        <p:spPr>
          <a:xfrm>
            <a:off x="6796103" y="951613"/>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1" name="Google Shape;931;p92"/>
          <p:cNvSpPr/>
          <p:nvPr>
            <p:ph idx="6" type="pic"/>
          </p:nvPr>
        </p:nvSpPr>
        <p:spPr>
          <a:xfrm>
            <a:off x="222647" y="2412417"/>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2" name="Google Shape;932;p92"/>
          <p:cNvSpPr/>
          <p:nvPr>
            <p:ph idx="7" type="pic"/>
          </p:nvPr>
        </p:nvSpPr>
        <p:spPr>
          <a:xfrm>
            <a:off x="2413798" y="2412417"/>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3" name="Google Shape;933;p92"/>
          <p:cNvSpPr/>
          <p:nvPr>
            <p:ph idx="8" type="pic"/>
          </p:nvPr>
        </p:nvSpPr>
        <p:spPr>
          <a:xfrm>
            <a:off x="4604950" y="2412328"/>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4" name="Google Shape;934;p92"/>
          <p:cNvSpPr/>
          <p:nvPr>
            <p:ph idx="9" type="pic"/>
          </p:nvPr>
        </p:nvSpPr>
        <p:spPr>
          <a:xfrm>
            <a:off x="6796101" y="2412328"/>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5" name="Google Shape;935;p9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6" name="Google Shape;936;p9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7" name="Google Shape;937;p9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938" name="Google Shape;938;p92"/>
          <p:cNvSpPr txBox="1"/>
          <p:nvPr>
            <p:ph idx="1" type="body"/>
          </p:nvPr>
        </p:nvSpPr>
        <p:spPr>
          <a:xfrm>
            <a:off x="222649" y="2174424"/>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9" name="Google Shape;939;p92"/>
          <p:cNvSpPr txBox="1"/>
          <p:nvPr>
            <p:ph idx="13" type="body"/>
          </p:nvPr>
        </p:nvSpPr>
        <p:spPr>
          <a:xfrm>
            <a:off x="2413434" y="2174424"/>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0" name="Google Shape;940;p92"/>
          <p:cNvSpPr txBox="1"/>
          <p:nvPr>
            <p:ph idx="14" type="body"/>
          </p:nvPr>
        </p:nvSpPr>
        <p:spPr>
          <a:xfrm>
            <a:off x="4604219" y="2174424"/>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1" name="Google Shape;941;p92"/>
          <p:cNvSpPr txBox="1"/>
          <p:nvPr>
            <p:ph idx="15" type="body"/>
          </p:nvPr>
        </p:nvSpPr>
        <p:spPr>
          <a:xfrm>
            <a:off x="6795005" y="2174424"/>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2" name="Google Shape;942;p92"/>
          <p:cNvSpPr txBox="1"/>
          <p:nvPr>
            <p:ph idx="16" type="body"/>
          </p:nvPr>
        </p:nvSpPr>
        <p:spPr>
          <a:xfrm>
            <a:off x="222284" y="3647339"/>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3" name="Google Shape;943;p92"/>
          <p:cNvSpPr txBox="1"/>
          <p:nvPr>
            <p:ph idx="17" type="body"/>
          </p:nvPr>
        </p:nvSpPr>
        <p:spPr>
          <a:xfrm>
            <a:off x="2413069" y="3647339"/>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4" name="Google Shape;944;p92"/>
          <p:cNvSpPr txBox="1"/>
          <p:nvPr>
            <p:ph idx="18" type="body"/>
          </p:nvPr>
        </p:nvSpPr>
        <p:spPr>
          <a:xfrm>
            <a:off x="4603854" y="3647337"/>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5" name="Google Shape;945;p92"/>
          <p:cNvSpPr txBox="1"/>
          <p:nvPr>
            <p:ph idx="19" type="body"/>
          </p:nvPr>
        </p:nvSpPr>
        <p:spPr>
          <a:xfrm>
            <a:off x="6794639" y="3647337"/>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6" name="Google Shape;946;p92"/>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7" name="Shape 9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80" Type="http://schemas.openxmlformats.org/officeDocument/2006/relationships/slideLayout" Target="../slideLayouts/slideLayout91.xml"/><Relationship Id="rId81"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31" Type="http://schemas.openxmlformats.org/officeDocument/2006/relationships/slideLayout" Target="../slideLayouts/slideLayout42.xml"/><Relationship Id="rId75" Type="http://schemas.openxmlformats.org/officeDocument/2006/relationships/slideLayout" Target="../slideLayouts/slideLayout86.xml"/><Relationship Id="rId30" Type="http://schemas.openxmlformats.org/officeDocument/2006/relationships/slideLayout" Target="../slideLayouts/slideLayout41.xml"/><Relationship Id="rId74" Type="http://schemas.openxmlformats.org/officeDocument/2006/relationships/slideLayout" Target="../slideLayouts/slideLayout85.xml"/><Relationship Id="rId33" Type="http://schemas.openxmlformats.org/officeDocument/2006/relationships/slideLayout" Target="../slideLayouts/slideLayout44.xml"/><Relationship Id="rId77" Type="http://schemas.openxmlformats.org/officeDocument/2006/relationships/slideLayout" Target="../slideLayouts/slideLayout88.xml"/><Relationship Id="rId32" Type="http://schemas.openxmlformats.org/officeDocument/2006/relationships/slideLayout" Target="../slideLayouts/slideLayout43.xml"/><Relationship Id="rId76" Type="http://schemas.openxmlformats.org/officeDocument/2006/relationships/slideLayout" Target="../slideLayouts/slideLayout87.xml"/><Relationship Id="rId35" Type="http://schemas.openxmlformats.org/officeDocument/2006/relationships/slideLayout" Target="../slideLayouts/slideLayout46.xml"/><Relationship Id="rId79" Type="http://schemas.openxmlformats.org/officeDocument/2006/relationships/slideLayout" Target="../slideLayouts/slideLayout90.xml"/><Relationship Id="rId34" Type="http://schemas.openxmlformats.org/officeDocument/2006/relationships/slideLayout" Target="../slideLayouts/slideLayout45.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200"/>
              <a:buFont typeface="Montserrat Light"/>
              <a:buNone/>
              <a:defRPr b="0" i="0" sz="4200" u="none" cap="none" strike="noStrike">
                <a:solidFill>
                  <a:schemeClr val="dk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211792" y="1369219"/>
            <a:ext cx="8303558" cy="3263504"/>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indent="-292100" lvl="1" marL="914400"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indent="-292100" lvl="2" marL="1371600"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indent="-292100" lvl="3" marL="1828800"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indent="-292100" lvl="4" marL="2286000"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indent="-314325" lvl="5" marL="2743200"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6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6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1" i="0" sz="600" u="none" cap="none" strike="noStrike">
                <a:solidFill>
                  <a:srgbClr val="000000"/>
                </a:solidFill>
                <a:latin typeface="Montserrat"/>
                <a:ea typeface="Montserrat"/>
                <a:cs typeface="Montserrat"/>
                <a:sym typeface="Montserrat"/>
              </a:defRPr>
            </a:lvl1pPr>
            <a:lvl2pPr indent="0" lvl="1" marL="0" marR="0" rtl="0" algn="r">
              <a:spcBef>
                <a:spcPts val="0"/>
              </a:spcBef>
              <a:buNone/>
              <a:defRPr b="1" i="0" sz="600" u="none" cap="none" strike="noStrike">
                <a:solidFill>
                  <a:srgbClr val="000000"/>
                </a:solidFill>
                <a:latin typeface="Montserrat"/>
                <a:ea typeface="Montserrat"/>
                <a:cs typeface="Montserrat"/>
                <a:sym typeface="Montserrat"/>
              </a:defRPr>
            </a:lvl2pPr>
            <a:lvl3pPr indent="0" lvl="2" marL="0" marR="0" rtl="0" algn="r">
              <a:spcBef>
                <a:spcPts val="0"/>
              </a:spcBef>
              <a:buNone/>
              <a:defRPr b="1" i="0" sz="600" u="none" cap="none" strike="noStrike">
                <a:solidFill>
                  <a:srgbClr val="000000"/>
                </a:solidFill>
                <a:latin typeface="Montserrat"/>
                <a:ea typeface="Montserrat"/>
                <a:cs typeface="Montserrat"/>
                <a:sym typeface="Montserrat"/>
              </a:defRPr>
            </a:lvl3pPr>
            <a:lvl4pPr indent="0" lvl="3" marL="0" marR="0" rtl="0" algn="r">
              <a:spcBef>
                <a:spcPts val="0"/>
              </a:spcBef>
              <a:buNone/>
              <a:defRPr b="1" i="0" sz="600" u="none" cap="none" strike="noStrike">
                <a:solidFill>
                  <a:srgbClr val="000000"/>
                </a:solidFill>
                <a:latin typeface="Montserrat"/>
                <a:ea typeface="Montserrat"/>
                <a:cs typeface="Montserrat"/>
                <a:sym typeface="Montserrat"/>
              </a:defRPr>
            </a:lvl4pPr>
            <a:lvl5pPr indent="0" lvl="4" marL="0" marR="0" rtl="0" algn="r">
              <a:spcBef>
                <a:spcPts val="0"/>
              </a:spcBef>
              <a:buNone/>
              <a:defRPr b="1" i="0" sz="600" u="none" cap="none" strike="noStrike">
                <a:solidFill>
                  <a:srgbClr val="000000"/>
                </a:solidFill>
                <a:latin typeface="Montserrat"/>
                <a:ea typeface="Montserrat"/>
                <a:cs typeface="Montserrat"/>
                <a:sym typeface="Montserrat"/>
              </a:defRPr>
            </a:lvl5pPr>
            <a:lvl6pPr indent="0" lvl="5" marL="0" marR="0" rtl="0" algn="r">
              <a:spcBef>
                <a:spcPts val="0"/>
              </a:spcBef>
              <a:buNone/>
              <a:defRPr b="1" i="0" sz="600" u="none" cap="none" strike="noStrike">
                <a:solidFill>
                  <a:srgbClr val="000000"/>
                </a:solidFill>
                <a:latin typeface="Montserrat"/>
                <a:ea typeface="Montserrat"/>
                <a:cs typeface="Montserrat"/>
                <a:sym typeface="Montserrat"/>
              </a:defRPr>
            </a:lvl6pPr>
            <a:lvl7pPr indent="0" lvl="6" marL="0" marR="0" rtl="0" algn="r">
              <a:spcBef>
                <a:spcPts val="0"/>
              </a:spcBef>
              <a:buNone/>
              <a:defRPr b="1" i="0" sz="600" u="none" cap="none" strike="noStrike">
                <a:solidFill>
                  <a:srgbClr val="000000"/>
                </a:solidFill>
                <a:latin typeface="Montserrat"/>
                <a:ea typeface="Montserrat"/>
                <a:cs typeface="Montserrat"/>
                <a:sym typeface="Montserrat"/>
              </a:defRPr>
            </a:lvl7pPr>
            <a:lvl8pPr indent="0" lvl="7" marL="0" marR="0" rtl="0" algn="r">
              <a:spcBef>
                <a:spcPts val="0"/>
              </a:spcBef>
              <a:buNone/>
              <a:defRPr b="1" i="0" sz="600" u="none" cap="none" strike="noStrike">
                <a:solidFill>
                  <a:srgbClr val="000000"/>
                </a:solidFill>
                <a:latin typeface="Montserrat"/>
                <a:ea typeface="Montserrat"/>
                <a:cs typeface="Montserrat"/>
                <a:sym typeface="Montserrat"/>
              </a:defRPr>
            </a:lvl8pPr>
            <a:lvl9pPr indent="0" lvl="8" marL="0" marR="0" rt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4"/>
          <p:cNvSpPr txBox="1"/>
          <p:nvPr>
            <p:ph idx="4294967295" type="title"/>
          </p:nvPr>
        </p:nvSpPr>
        <p:spPr>
          <a:xfrm>
            <a:off x="0" y="1872100"/>
            <a:ext cx="9144000" cy="63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4200"/>
              <a:buFont typeface="Montserrat Light"/>
              <a:buNone/>
            </a:pPr>
            <a:r>
              <a:rPr lang="en-GB"/>
              <a:t>Cloud Migrations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03"/>
          <p:cNvSpPr txBox="1"/>
          <p:nvPr>
            <p:ph idx="4294967295" type="title"/>
          </p:nvPr>
        </p:nvSpPr>
        <p:spPr>
          <a:xfrm>
            <a:off x="0" y="1872100"/>
            <a:ext cx="9144000" cy="63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4200"/>
              <a:buFont typeface="Montserrat Light"/>
              <a:buNone/>
            </a:pPr>
            <a:r>
              <a:rPr lang="en-GB"/>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5"/>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Introduction</a:t>
            </a:r>
            <a:endParaRPr/>
          </a:p>
        </p:txBody>
      </p:sp>
      <p:sp>
        <p:nvSpPr>
          <p:cNvPr id="958" name="Google Shape;958;p95"/>
          <p:cNvSpPr txBox="1"/>
          <p:nvPr/>
        </p:nvSpPr>
        <p:spPr>
          <a:xfrm>
            <a:off x="0" y="1387550"/>
            <a:ext cx="8685900" cy="24588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What is a Cloud Migration?</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Benefits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Strategies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Challenges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Cloud Deployment Models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Cloud Service Models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Role of the CSD</a:t>
            </a:r>
            <a:endParaRPr sz="15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96"/>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What is a Cloud Migration?</a:t>
            </a:r>
            <a:endParaRPr/>
          </a:p>
        </p:txBody>
      </p:sp>
      <p:sp>
        <p:nvSpPr>
          <p:cNvPr id="964" name="Google Shape;964;p96"/>
          <p:cNvSpPr txBox="1"/>
          <p:nvPr/>
        </p:nvSpPr>
        <p:spPr>
          <a:xfrm>
            <a:off x="0" y="1387550"/>
            <a:ext cx="8685900" cy="24588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Migration of workloads, assets, in or out of a cloud environment.</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This can include physical or </a:t>
            </a:r>
            <a:r>
              <a:rPr lang="en-GB" sz="1500">
                <a:solidFill>
                  <a:schemeClr val="dk1"/>
                </a:solidFill>
                <a:latin typeface="Montserrat"/>
                <a:ea typeface="Montserrat"/>
                <a:cs typeface="Montserrat"/>
                <a:sym typeface="Montserrat"/>
              </a:rPr>
              <a:t>virtual</a:t>
            </a:r>
            <a:r>
              <a:rPr lang="en-GB" sz="1500">
                <a:solidFill>
                  <a:schemeClr val="dk1"/>
                </a:solidFill>
                <a:latin typeface="Montserrat"/>
                <a:ea typeface="Montserrat"/>
                <a:cs typeface="Montserrat"/>
                <a:sym typeface="Montserrat"/>
              </a:rPr>
              <a:t> servers, services, apps, data etc.</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My experiences of migrations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The most common types of migration are lift and shift (rehost), replatform and refactor (or </a:t>
            </a:r>
            <a:r>
              <a:rPr lang="en-GB" sz="1500">
                <a:solidFill>
                  <a:schemeClr val="dk1"/>
                </a:solidFill>
                <a:latin typeface="Montserrat"/>
                <a:ea typeface="Montserrat"/>
                <a:cs typeface="Montserrat"/>
                <a:sym typeface="Montserrat"/>
              </a:rPr>
              <a:t>re-architect</a:t>
            </a:r>
            <a:r>
              <a:rPr lang="en-GB" sz="1500">
                <a:solidFill>
                  <a:schemeClr val="dk1"/>
                </a:solidFill>
                <a:latin typeface="Montserrat"/>
                <a:ea typeface="Montserrat"/>
                <a:cs typeface="Montserrat"/>
                <a:sym typeface="Montserrat"/>
              </a:rPr>
              <a:t>). There’s also the option to retire or retain.</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There are many benefits to migrating to the cloud, as well as potential pitfalls.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There are various cloud deployment models and service models.</a:t>
            </a:r>
            <a:endParaRPr sz="15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7"/>
          <p:cNvSpPr txBox="1"/>
          <p:nvPr>
            <p:ph type="title"/>
          </p:nvPr>
        </p:nvSpPr>
        <p:spPr>
          <a:xfrm>
            <a:off x="211800" y="174074"/>
            <a:ext cx="8319600" cy="68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Cloud Migration Benefits</a:t>
            </a:r>
            <a:endParaRPr/>
          </a:p>
        </p:txBody>
      </p:sp>
      <p:sp>
        <p:nvSpPr>
          <p:cNvPr id="970" name="Google Shape;970;p97"/>
          <p:cNvSpPr txBox="1"/>
          <p:nvPr/>
        </p:nvSpPr>
        <p:spPr>
          <a:xfrm>
            <a:off x="28650" y="1355850"/>
            <a:ext cx="8685900" cy="24318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Less operating costs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Faster time to market </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Scalability and utilisation</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Reducing upfront costs for new projects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Application modernisation</a:t>
            </a:r>
            <a:endParaRPr sz="15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8"/>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Cloud Migration Strategies</a:t>
            </a:r>
            <a:endParaRPr/>
          </a:p>
        </p:txBody>
      </p:sp>
      <p:pic>
        <p:nvPicPr>
          <p:cNvPr id="976" name="Google Shape;976;p98"/>
          <p:cNvPicPr preferRelativeResize="0"/>
          <p:nvPr/>
        </p:nvPicPr>
        <p:blipFill>
          <a:blip r:embed="rId3">
            <a:alphaModFix/>
          </a:blip>
          <a:stretch>
            <a:fillRect/>
          </a:stretch>
        </p:blipFill>
        <p:spPr>
          <a:xfrm>
            <a:off x="211788" y="809178"/>
            <a:ext cx="6201235" cy="40295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99"/>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Cloud Migration Challenges</a:t>
            </a:r>
            <a:endParaRPr/>
          </a:p>
        </p:txBody>
      </p:sp>
      <p:sp>
        <p:nvSpPr>
          <p:cNvPr id="982" name="Google Shape;982;p99"/>
          <p:cNvSpPr txBox="1"/>
          <p:nvPr/>
        </p:nvSpPr>
        <p:spPr>
          <a:xfrm>
            <a:off x="0" y="1387550"/>
            <a:ext cx="8685900" cy="24588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All new security, governance, support, operational issues.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Upskill existing teams or costly outsourcing</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Poor planning</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Vendor lock-in</a:t>
            </a:r>
            <a:endParaRPr sz="15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0"/>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Cloud Deployment Models</a:t>
            </a:r>
            <a:endParaRPr/>
          </a:p>
        </p:txBody>
      </p:sp>
      <p:sp>
        <p:nvSpPr>
          <p:cNvPr id="988" name="Google Shape;988;p100"/>
          <p:cNvSpPr txBox="1"/>
          <p:nvPr/>
        </p:nvSpPr>
        <p:spPr>
          <a:xfrm>
            <a:off x="0" y="1387550"/>
            <a:ext cx="3337800" cy="24588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Public Cloud</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Private Cloud</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Hybrid</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Community</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Multi-Cloud</a:t>
            </a:r>
            <a:endParaRPr sz="1500">
              <a:solidFill>
                <a:schemeClr val="dk1"/>
              </a:solidFill>
              <a:latin typeface="Montserrat"/>
              <a:ea typeface="Montserrat"/>
              <a:cs typeface="Montserrat"/>
              <a:sym typeface="Montserrat"/>
            </a:endParaRPr>
          </a:p>
          <a:p>
            <a:pPr indent="0" lvl="0" marL="457200" marR="152400" rtl="0" algn="l">
              <a:lnSpc>
                <a:spcPct val="131625"/>
              </a:lnSpc>
              <a:spcBef>
                <a:spcPts val="0"/>
              </a:spcBef>
              <a:spcAft>
                <a:spcPts val="0"/>
              </a:spcAft>
              <a:buNone/>
            </a:pPr>
            <a:r>
              <a:t/>
            </a:r>
            <a:endParaRPr sz="1500">
              <a:solidFill>
                <a:schemeClr val="dk1"/>
              </a:solidFill>
              <a:latin typeface="Montserrat"/>
              <a:ea typeface="Montserrat"/>
              <a:cs typeface="Montserrat"/>
              <a:sym typeface="Montserrat"/>
            </a:endParaRPr>
          </a:p>
        </p:txBody>
      </p:sp>
      <p:pic>
        <p:nvPicPr>
          <p:cNvPr id="989" name="Google Shape;989;p100"/>
          <p:cNvPicPr preferRelativeResize="0"/>
          <p:nvPr/>
        </p:nvPicPr>
        <p:blipFill>
          <a:blip r:embed="rId3">
            <a:alphaModFix/>
          </a:blip>
          <a:stretch>
            <a:fillRect/>
          </a:stretch>
        </p:blipFill>
        <p:spPr>
          <a:xfrm>
            <a:off x="2828375" y="1266228"/>
            <a:ext cx="5501401" cy="22964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1"/>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Cloud Service Models</a:t>
            </a:r>
            <a:endParaRPr/>
          </a:p>
        </p:txBody>
      </p:sp>
      <p:sp>
        <p:nvSpPr>
          <p:cNvPr id="995" name="Google Shape;995;p101"/>
          <p:cNvSpPr txBox="1"/>
          <p:nvPr/>
        </p:nvSpPr>
        <p:spPr>
          <a:xfrm>
            <a:off x="0" y="1387550"/>
            <a:ext cx="8531400" cy="34275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Infrastructure-as-a-Service (IaaS)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Platform-as-a-Service (PaaS)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Software-as-a-Service (SaaS)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&lt;insert-term&gt;-as-a-Service (XaaS)</a:t>
            </a:r>
            <a:endParaRPr sz="1500">
              <a:solidFill>
                <a:schemeClr val="dk1"/>
              </a:solidFill>
              <a:latin typeface="Montserrat"/>
              <a:ea typeface="Montserrat"/>
              <a:cs typeface="Montserrat"/>
              <a:sym typeface="Montserrat"/>
            </a:endParaRPr>
          </a:p>
        </p:txBody>
      </p:sp>
      <p:pic>
        <p:nvPicPr>
          <p:cNvPr id="996" name="Google Shape;996;p101"/>
          <p:cNvPicPr preferRelativeResize="0"/>
          <p:nvPr/>
        </p:nvPicPr>
        <p:blipFill>
          <a:blip r:embed="rId3">
            <a:alphaModFix/>
          </a:blip>
          <a:stretch>
            <a:fillRect/>
          </a:stretch>
        </p:blipFill>
        <p:spPr>
          <a:xfrm>
            <a:off x="3959900" y="1122150"/>
            <a:ext cx="5088624" cy="395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02"/>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Role of the CSD</a:t>
            </a:r>
            <a:endParaRPr/>
          </a:p>
        </p:txBody>
      </p:sp>
      <p:sp>
        <p:nvSpPr>
          <p:cNvPr id="1002" name="Google Shape;1002;p102"/>
          <p:cNvSpPr txBox="1"/>
          <p:nvPr/>
        </p:nvSpPr>
        <p:spPr>
          <a:xfrm>
            <a:off x="0" y="1387550"/>
            <a:ext cx="8685900" cy="24588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Build landing zones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Write Terraform</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Perform migration tasks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Knowledge transfers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Troubleshooting issues</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Support and handover</a:t>
            </a:r>
            <a:endParaRPr sz="15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Custom 36">
      <a:dk1>
        <a:srgbClr val="000000"/>
      </a:dk1>
      <a:lt1>
        <a:srgbClr val="FFFFFF"/>
      </a:lt1>
      <a:dk2>
        <a:srgbClr val="808080"/>
      </a:dk2>
      <a:lt2>
        <a:srgbClr val="F2F2F2"/>
      </a:lt2>
      <a:accent1>
        <a:srgbClr val="FAB31E"/>
      </a:accent1>
      <a:accent2>
        <a:srgbClr val="000000"/>
      </a:accent2>
      <a:accent3>
        <a:srgbClr val="FFFFFF"/>
      </a:accent3>
      <a:accent4>
        <a:srgbClr val="513272"/>
      </a:accent4>
      <a:accent5>
        <a:srgbClr val="F2F2F2"/>
      </a:accent5>
      <a:accent6>
        <a:srgbClr val="C31E58"/>
      </a:accent6>
      <a:hlink>
        <a:srgbClr val="0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